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9.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1.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2.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3.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3" r:id="rId4"/>
    <p:sldMasterId id="2147483694" r:id="rId5"/>
    <p:sldMasterId id="2147483713" r:id="rId6"/>
    <p:sldMasterId id="2147483725" r:id="rId7"/>
    <p:sldMasterId id="2147483737" r:id="rId8"/>
    <p:sldMasterId id="2147483749" r:id="rId9"/>
    <p:sldMasterId id="2147483752" r:id="rId10"/>
    <p:sldMasterId id="2147483756" r:id="rId11"/>
    <p:sldMasterId id="2147483768" r:id="rId12"/>
    <p:sldMasterId id="2147483780" r:id="rId13"/>
    <p:sldMasterId id="2147483792" r:id="rId14"/>
  </p:sldMasterIdLst>
  <p:notesMasterIdLst>
    <p:notesMasterId r:id="rId73"/>
  </p:notesMasterIdLst>
  <p:sldIdLst>
    <p:sldId id="256" r:id="rId15"/>
    <p:sldId id="281" r:id="rId16"/>
    <p:sldId id="285" r:id="rId17"/>
    <p:sldId id="282" r:id="rId18"/>
    <p:sldId id="283" r:id="rId19"/>
    <p:sldId id="287" r:id="rId20"/>
    <p:sldId id="288" r:id="rId21"/>
    <p:sldId id="258" r:id="rId22"/>
    <p:sldId id="276" r:id="rId23"/>
    <p:sldId id="277" r:id="rId24"/>
    <p:sldId id="333" r:id="rId25"/>
    <p:sldId id="326" r:id="rId26"/>
    <p:sldId id="327" r:id="rId27"/>
    <p:sldId id="328" r:id="rId28"/>
    <p:sldId id="329" r:id="rId29"/>
    <p:sldId id="330" r:id="rId30"/>
    <p:sldId id="331" r:id="rId31"/>
    <p:sldId id="332" r:id="rId32"/>
    <p:sldId id="284" r:id="rId33"/>
    <p:sldId id="267" r:id="rId34"/>
    <p:sldId id="270" r:id="rId35"/>
    <p:sldId id="280" r:id="rId36"/>
    <p:sldId id="297" r:id="rId37"/>
    <p:sldId id="274" r:id="rId38"/>
    <p:sldId id="309" r:id="rId39"/>
    <p:sldId id="272" r:id="rId40"/>
    <p:sldId id="291" r:id="rId41"/>
    <p:sldId id="294" r:id="rId42"/>
    <p:sldId id="295" r:id="rId43"/>
    <p:sldId id="296" r:id="rId44"/>
    <p:sldId id="298" r:id="rId45"/>
    <p:sldId id="299" r:id="rId46"/>
    <p:sldId id="300" r:id="rId47"/>
    <p:sldId id="301" r:id="rId48"/>
    <p:sldId id="302" r:id="rId49"/>
    <p:sldId id="303" r:id="rId50"/>
    <p:sldId id="304" r:id="rId51"/>
    <p:sldId id="324" r:id="rId52"/>
    <p:sldId id="325" r:id="rId53"/>
    <p:sldId id="310" r:id="rId54"/>
    <p:sldId id="311" r:id="rId55"/>
    <p:sldId id="312" r:id="rId56"/>
    <p:sldId id="305" r:id="rId57"/>
    <p:sldId id="306" r:id="rId58"/>
    <p:sldId id="307" r:id="rId59"/>
    <p:sldId id="308" r:id="rId60"/>
    <p:sldId id="313" r:id="rId61"/>
    <p:sldId id="314" r:id="rId62"/>
    <p:sldId id="315" r:id="rId63"/>
    <p:sldId id="316" r:id="rId64"/>
    <p:sldId id="317" r:id="rId65"/>
    <p:sldId id="318" r:id="rId66"/>
    <p:sldId id="319" r:id="rId67"/>
    <p:sldId id="320" r:id="rId68"/>
    <p:sldId id="321" r:id="rId69"/>
    <p:sldId id="322" r:id="rId70"/>
    <p:sldId id="323" r:id="rId71"/>
    <p:sldId id="292"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Ke" initials="LK" lastIdx="2" clrIdx="0">
    <p:extLst>
      <p:ext uri="{19B8F6BF-5375-455C-9EA6-DF929625EA0E}">
        <p15:presenceInfo xmlns:p15="http://schemas.microsoft.com/office/powerpoint/2012/main" userId="S::keli@seas.harvard.edu::97a02c65-33b2-44d8-b3f4-fb95153c740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78" d="100"/>
          <a:sy n="78" d="100"/>
        </p:scale>
        <p:origin x="11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16"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2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D12E1D-E460-4A0A-843F-D01509C52CE9}" type="datetimeFigureOut">
              <a:rPr lang="zh-CN" altLang="en-US" smtClean="0"/>
              <a:t>2021/5/12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FB252-F8EB-44F6-AA28-B18CFF006B69}" type="slidenum">
              <a:rPr lang="zh-CN" altLang="en-US" smtClean="0"/>
              <a:t>‹#›</a:t>
            </a:fld>
            <a:endParaRPr lang="zh-CN" altLang="en-US"/>
          </a:p>
        </p:txBody>
      </p:sp>
    </p:spTree>
    <p:extLst>
      <p:ext uri="{BB962C8B-B14F-4D97-AF65-F5344CB8AC3E}">
        <p14:creationId xmlns:p14="http://schemas.microsoft.com/office/powerpoint/2010/main" val="3145130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7B340B-65DD-4B22-8228-07F151B066E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62411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9A84A-733A-0C47-AC2B-F0C70F83A7E9}"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09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AAA78-68B2-41AB-BBC4-E9305D0C7F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04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0616FB9A-F8A1-4BC2-8AF8-DC26B583752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13304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66CAD1-FD47-46B0-9C16-1B81F4E690E0}" type="slidenum">
              <a:rPr kumimoji="0" lang="de-DE"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de-DE"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0391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66CAD1-FD47-46B0-9C16-1B81F4E690E0}" type="slidenum">
              <a:rPr kumimoji="0" lang="de-DE"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2270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dirty="0"/>
          </a:p>
        </p:txBody>
      </p:sp>
    </p:spTree>
    <p:extLst>
      <p:ext uri="{BB962C8B-B14F-4D97-AF65-F5344CB8AC3E}">
        <p14:creationId xmlns:p14="http://schemas.microsoft.com/office/powerpoint/2010/main" val="345448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1032642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1178377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9A84A-733A-0C47-AC2B-F0C70F83A7E9}"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8732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9A84A-733A-0C47-AC2B-F0C70F83A7E9}"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5131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9A84A-733A-0C47-AC2B-F0C70F83A7E9}"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695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5.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11.gif"/></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5.xml"/><Relationship Id="rId5" Type="http://schemas.openxmlformats.org/officeDocument/2006/relationships/image" Target="../media/image6.emf"/><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62BDDF1-7544-4A51-9C0F-73A760EF4C52}" type="datetime1">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250288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9B3F61-9280-44FC-86E2-0670D2A5576F}" type="datetime1">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4694238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DEFAFC0-83BE-494A-8796-F11A4408BDEA}"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Text Box 21">
            <a:extLst>
              <a:ext uri="{FF2B5EF4-FFF2-40B4-BE49-F238E27FC236}">
                <a16:creationId xmlns:a16="http://schemas.microsoft.com/office/drawing/2014/main" id="{8FD1A359-6804-4AC3-9970-0AD6BB576204}"/>
              </a:ext>
            </a:extLst>
          </p:cNvPr>
          <p:cNvSpPr txBox="1">
            <a:spLocks noChangeArrowheads="1"/>
          </p:cNvSpPr>
          <p:nvPr userDrawn="1"/>
        </p:nvSpPr>
        <p:spPr bwMode="auto">
          <a:xfrm>
            <a:off x="0" y="1"/>
            <a:ext cx="12192000" cy="886265"/>
          </a:xfrm>
          <a:prstGeom prst="rect">
            <a:avLst/>
          </a:prstGeom>
          <a:blipFill>
            <a:blip r:embed="rId2"/>
            <a:stretch>
              <a:fillRect/>
            </a:stretch>
          </a:blipFill>
          <a:ln w="9525" algn="ctr">
            <a:noFill/>
            <a:miter lim="800000"/>
            <a:headEnd/>
            <a:tailEnd/>
          </a:ln>
        </p:spPr>
        <p:txBody>
          <a:bodyPr wrap="square" anchor="ctr" anchorCtr="0">
            <a:noAutofit/>
          </a:bodyPr>
          <a:lstStyle/>
          <a:p>
            <a:pPr algn="ctr" eaLnBrk="0" hangingPunct="0">
              <a:defRPr/>
            </a:pPr>
            <a:endParaRPr lang="zh-CN" altLang="en-US" sz="36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85474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8E4AC9CC-EF5C-42A2-BEBD-AE339EFCB3C2}"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345221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E7B6E670-6638-4D6E-BAEB-1C8C7B8970EE}"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4141635"/>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7808BB9B-AAD2-4993-B095-1309894275C3}"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78930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8C90503-E8A6-4460-BAF3-2101BAEDF359}"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327976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CE2F54-1C65-422A-BA8C-FD6750CFEB58}"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sp>
        <p:nvSpPr>
          <p:cNvPr id="5" name="Text Box 21">
            <a:extLst>
              <a:ext uri="{FF2B5EF4-FFF2-40B4-BE49-F238E27FC236}">
                <a16:creationId xmlns:a16="http://schemas.microsoft.com/office/drawing/2014/main" id="{D6B27D16-8D89-4D62-B4E8-7800A6D9060F}"/>
              </a:ext>
            </a:extLst>
          </p:cNvPr>
          <p:cNvSpPr txBox="1">
            <a:spLocks noChangeArrowheads="1"/>
          </p:cNvSpPr>
          <p:nvPr userDrawn="1"/>
        </p:nvSpPr>
        <p:spPr bwMode="auto">
          <a:xfrm>
            <a:off x="0" y="1"/>
            <a:ext cx="12192000" cy="886265"/>
          </a:xfrm>
          <a:prstGeom prst="rect">
            <a:avLst/>
          </a:prstGeom>
          <a:blipFill>
            <a:blip r:embed="rId2"/>
            <a:stretch>
              <a:fillRect/>
            </a:stretch>
          </a:blipFill>
          <a:ln w="9525" algn="ctr">
            <a:noFill/>
            <a:miter lim="800000"/>
            <a:headEnd/>
            <a:tailEnd/>
          </a:ln>
        </p:spPr>
        <p:txBody>
          <a:bodyPr wrap="square" anchor="ctr" anchorCtr="0">
            <a:noAutofit/>
          </a:bodyPr>
          <a:lstStyle/>
          <a:p>
            <a:pPr algn="ctr" eaLnBrk="0" hangingPunct="0">
              <a:defRPr/>
            </a:pPr>
            <a:endParaRPr lang="zh-CN" altLang="en-US" sz="36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8725833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F09D014-8FB1-404B-9FAD-035E2B10AA62}"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13322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7100B82-F181-4AE9-958F-34CA36D60A1B}"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1058300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7B6E670-6638-4D6E-BAEB-1C8C7B8970EE}"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28301037"/>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7B6E670-6638-4D6E-BAEB-1C8C7B8970EE}"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8390850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403BE73-CD20-4E9D-952C-50F358D91C80}" type="datetime1">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1104274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992E974D-8622-409D-8680-CBB4073A06CC}" type="datetimeFigureOut">
              <a:rPr lang="en-GB"/>
              <a:pPr>
                <a:defRPr/>
              </a:pPr>
              <a:t>12/05/2021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484B4C7-9716-490B-B257-05D0261B6739}" type="slidenum">
              <a:rPr lang="en-GB"/>
              <a:pPr>
                <a:defRPr/>
              </a:pPr>
              <a:t>‹#›</a:t>
            </a:fld>
            <a:endParaRPr lang="en-GB"/>
          </a:p>
        </p:txBody>
      </p:sp>
    </p:spTree>
    <p:extLst>
      <p:ext uri="{BB962C8B-B14F-4D97-AF65-F5344CB8AC3E}">
        <p14:creationId xmlns:p14="http://schemas.microsoft.com/office/powerpoint/2010/main" val="176377485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8EA66FE8-2D28-4963-82C3-B80EBBEDED80}" type="datetimeFigureOut">
              <a:rPr lang="en-GB"/>
              <a:pPr>
                <a:defRPr/>
              </a:pPr>
              <a:t>12/05/2021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715AB4-880C-4E68-92E7-9DF555D66A28}" type="slidenum">
              <a:rPr lang="en-GB"/>
              <a:pPr>
                <a:defRPr/>
              </a:pPr>
              <a:t>‹#›</a:t>
            </a:fld>
            <a:endParaRPr lang="en-GB"/>
          </a:p>
        </p:txBody>
      </p:sp>
    </p:spTree>
    <p:extLst>
      <p:ext uri="{BB962C8B-B14F-4D97-AF65-F5344CB8AC3E}">
        <p14:creationId xmlns:p14="http://schemas.microsoft.com/office/powerpoint/2010/main" val="16111426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smtClean="0"/>
              <a:t>Click to edit Master title style</a:t>
            </a:r>
            <a:endParaRPr lang="en-GB"/>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pPr>
              <a:defRPr/>
            </a:pPr>
            <a:fld id="{F766D4C4-BB8A-43AD-BD82-C724EE2E8A2E}" type="datetimeFigureOut">
              <a:rPr lang="en-GB"/>
              <a:pPr>
                <a:defRPr/>
              </a:pPr>
              <a:t>12/05/2021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E9CBD37-C8EB-429A-8863-31325CDF6135}" type="slidenum">
              <a:rPr lang="en-GB"/>
              <a:pPr>
                <a:defRPr/>
              </a:pPr>
              <a:t>‹#›</a:t>
            </a:fld>
            <a:endParaRPr lang="en-GB"/>
          </a:p>
        </p:txBody>
      </p:sp>
    </p:spTree>
    <p:extLst>
      <p:ext uri="{BB962C8B-B14F-4D97-AF65-F5344CB8AC3E}">
        <p14:creationId xmlns:p14="http://schemas.microsoft.com/office/powerpoint/2010/main" val="15702507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D1CE0E7C-ACE8-4929-977F-590E87F8F87C}" type="datetimeFigureOut">
              <a:rPr lang="en-GB"/>
              <a:pPr>
                <a:defRPr/>
              </a:pPr>
              <a:t>12/05/2021</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6758319-024A-4FC9-BDA6-177D99604B38}" type="slidenum">
              <a:rPr lang="en-GB"/>
              <a:pPr>
                <a:defRPr/>
              </a:pPr>
              <a:t>‹#›</a:t>
            </a:fld>
            <a:endParaRPr lang="en-GB"/>
          </a:p>
        </p:txBody>
      </p:sp>
    </p:spTree>
    <p:extLst>
      <p:ext uri="{BB962C8B-B14F-4D97-AF65-F5344CB8AC3E}">
        <p14:creationId xmlns:p14="http://schemas.microsoft.com/office/powerpoint/2010/main" val="7591555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6A01EFF8-B397-4234-9FF0-371E9E77B2A1}" type="datetimeFigureOut">
              <a:rPr lang="en-GB"/>
              <a:pPr>
                <a:defRPr/>
              </a:pPr>
              <a:t>12/05/2021</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8FD93032-C29C-4D98-AEE0-5A71E1711528}" type="slidenum">
              <a:rPr lang="en-GB"/>
              <a:pPr>
                <a:defRPr/>
              </a:pPr>
              <a:t>‹#›</a:t>
            </a:fld>
            <a:endParaRPr lang="en-GB"/>
          </a:p>
        </p:txBody>
      </p:sp>
    </p:spTree>
    <p:extLst>
      <p:ext uri="{BB962C8B-B14F-4D97-AF65-F5344CB8AC3E}">
        <p14:creationId xmlns:p14="http://schemas.microsoft.com/office/powerpoint/2010/main" val="32631615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59C478A5-1FE0-40DF-8777-8750087D22AE}" type="datetimeFigureOut">
              <a:rPr lang="en-GB"/>
              <a:pPr>
                <a:defRPr/>
              </a:pPr>
              <a:t>12/05/2021</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8E2B63B4-00E0-4C42-9CEA-1D29DF6672CA}" type="slidenum">
              <a:rPr lang="en-GB"/>
              <a:pPr>
                <a:defRPr/>
              </a:pPr>
              <a:t>‹#›</a:t>
            </a:fld>
            <a:endParaRPr lang="en-GB"/>
          </a:p>
        </p:txBody>
      </p:sp>
    </p:spTree>
    <p:extLst>
      <p:ext uri="{BB962C8B-B14F-4D97-AF65-F5344CB8AC3E}">
        <p14:creationId xmlns:p14="http://schemas.microsoft.com/office/powerpoint/2010/main" val="10540153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DC1C61F-7E83-4C77-B000-911C3ED19599}" type="datetimeFigureOut">
              <a:rPr lang="en-GB"/>
              <a:pPr>
                <a:defRPr/>
              </a:pPr>
              <a:t>12/05/2021</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671AE7A6-00F1-44EB-81BF-1F48021684CD}" type="slidenum">
              <a:rPr lang="en-GB"/>
              <a:pPr>
                <a:defRPr/>
              </a:pPr>
              <a:t>‹#›</a:t>
            </a:fld>
            <a:endParaRPr lang="en-GB"/>
          </a:p>
        </p:txBody>
      </p:sp>
    </p:spTree>
    <p:extLst>
      <p:ext uri="{BB962C8B-B14F-4D97-AF65-F5344CB8AC3E}">
        <p14:creationId xmlns:p14="http://schemas.microsoft.com/office/powerpoint/2010/main" val="18785815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GB"/>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pPr>
              <a:defRPr/>
            </a:pPr>
            <a:fld id="{305E511D-EFB4-4EE5-BD0F-F8F4B6FB184F}" type="datetimeFigureOut">
              <a:rPr lang="en-GB"/>
              <a:pPr>
                <a:defRPr/>
              </a:pPr>
              <a:t>12/05/2021</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730790BD-4B97-4F25-9968-CE3EB146D630}" type="slidenum">
              <a:rPr lang="en-GB"/>
              <a:pPr>
                <a:defRPr/>
              </a:pPr>
              <a:t>‹#›</a:t>
            </a:fld>
            <a:endParaRPr lang="en-GB"/>
          </a:p>
        </p:txBody>
      </p:sp>
    </p:spTree>
    <p:extLst>
      <p:ext uri="{BB962C8B-B14F-4D97-AF65-F5344CB8AC3E}">
        <p14:creationId xmlns:p14="http://schemas.microsoft.com/office/powerpoint/2010/main" val="35601844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7"/>
            <a:ext cx="617220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pPr>
              <a:defRPr/>
            </a:pPr>
            <a:fld id="{E5700D5D-34B2-49EB-AB40-3498117464F0}" type="datetimeFigureOut">
              <a:rPr lang="en-GB"/>
              <a:pPr>
                <a:defRPr/>
              </a:pPr>
              <a:t>12/05/2021</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4CAC78A-02B1-4251-864D-3027F4B4FC23}" type="slidenum">
              <a:rPr lang="en-GB"/>
              <a:pPr>
                <a:defRPr/>
              </a:pPr>
              <a:t>‹#›</a:t>
            </a:fld>
            <a:endParaRPr lang="en-GB"/>
          </a:p>
        </p:txBody>
      </p:sp>
    </p:spTree>
    <p:extLst>
      <p:ext uri="{BB962C8B-B14F-4D97-AF65-F5344CB8AC3E}">
        <p14:creationId xmlns:p14="http://schemas.microsoft.com/office/powerpoint/2010/main" val="37803726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D2E5E7FA-7DF3-4954-9760-E75B0FCC3A6F}" type="datetimeFigureOut">
              <a:rPr lang="en-GB"/>
              <a:pPr>
                <a:defRPr/>
              </a:pPr>
              <a:t>12/05/2021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69FCEC3-F519-4F25-949B-1092883F120F}" type="slidenum">
              <a:rPr lang="en-GB"/>
              <a:pPr>
                <a:defRPr/>
              </a:pPr>
              <a:t>‹#›</a:t>
            </a:fld>
            <a:endParaRPr lang="en-GB"/>
          </a:p>
        </p:txBody>
      </p:sp>
    </p:spTree>
    <p:extLst>
      <p:ext uri="{BB962C8B-B14F-4D97-AF65-F5344CB8AC3E}">
        <p14:creationId xmlns:p14="http://schemas.microsoft.com/office/powerpoint/2010/main" val="3989439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11" descr="PKU"/>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64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914400" y="2044362"/>
            <a:ext cx="10363200" cy="1470025"/>
          </a:xfrm>
        </p:spPr>
        <p:txBody>
          <a:bodyPr/>
          <a:lstStyle>
            <a:lvl1pPr>
              <a:defRPr>
                <a:solidFill>
                  <a:schemeClr val="tx2"/>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828800" y="3789378"/>
            <a:ext cx="8534400" cy="17526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84F5A49C-AAA6-4804-AC0A-911C87B1EDC2}" type="datetime1">
              <a:rPr lang="zh-CN" altLang="en-US" smtClean="0"/>
              <a:t>2021/5/12</a:t>
            </a:fld>
            <a:endParaRPr lang="en-US" dirty="0">
              <a:ea typeface="+mn-ea"/>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a:xfrm>
            <a:off x="8737600" y="6356351"/>
            <a:ext cx="2844800" cy="365125"/>
          </a:xfrm>
        </p:spPr>
        <p:txBody>
          <a:bodyPr/>
          <a:lstStyle>
            <a:lvl1pPr>
              <a:defRPr/>
            </a:lvl1pPr>
          </a:lstStyle>
          <a:p>
            <a:pPr>
              <a:defRPr/>
            </a:pPr>
            <a:fld id="{50D509F2-748A-D643-AD0B-4293D107391D}" type="slidenum">
              <a:rPr lang="en-US"/>
              <a:pPr>
                <a:defRPr/>
              </a:pPr>
              <a:t>‹#›</a:t>
            </a:fld>
            <a:endParaRPr lang="en-US"/>
          </a:p>
        </p:txBody>
      </p:sp>
      <p:sp>
        <p:nvSpPr>
          <p:cNvPr id="8" name="矩形 6"/>
          <p:cNvSpPr/>
          <p:nvPr userDrawn="1"/>
        </p:nvSpPr>
        <p:spPr>
          <a:xfrm rot="10800000" flipV="1">
            <a:off x="0" y="6792913"/>
            <a:ext cx="12192000" cy="79375"/>
          </a:xfrm>
          <a:prstGeom prst="rect">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9" name="矩形 7"/>
          <p:cNvSpPr/>
          <p:nvPr userDrawn="1"/>
        </p:nvSpPr>
        <p:spPr>
          <a:xfrm rot="10800000" flipV="1">
            <a:off x="1809751" y="6804024"/>
            <a:ext cx="10382249" cy="71438"/>
          </a:xfrm>
          <a:prstGeom prst="rect">
            <a:avLst/>
          </a:prstGeom>
          <a:solidFill>
            <a:schemeClr val="tx2"/>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16997151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BDFB524D-DBEC-4A50-BAF9-A6AD189153DD}" type="datetimeFigureOut">
              <a:rPr lang="en-GB"/>
              <a:pPr>
                <a:defRPr/>
              </a:pPr>
              <a:t>12/05/2021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F92CF2E-8478-4034-B76A-61B6A8DBA1AA}" type="slidenum">
              <a:rPr lang="en-GB"/>
              <a:pPr>
                <a:defRPr/>
              </a:pPr>
              <a:t>‹#›</a:t>
            </a:fld>
            <a:endParaRPr lang="en-GB"/>
          </a:p>
        </p:txBody>
      </p:sp>
    </p:spTree>
    <p:extLst>
      <p:ext uri="{BB962C8B-B14F-4D97-AF65-F5344CB8AC3E}">
        <p14:creationId xmlns:p14="http://schemas.microsoft.com/office/powerpoint/2010/main" val="195129025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3387FA46-7DF0-47D5-B394-C361C6AD9F23}" type="datetimeFigureOut">
              <a:rPr lang="en-GB"/>
              <a:pPr>
                <a:defRPr/>
              </a:pPr>
              <a:t>12/05/2021</a:t>
            </a:fld>
            <a:endParaRPr lang="en-GB" dirty="0"/>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CA6D665B-9D8C-493C-BD2F-15CE0E07753D}" type="slidenum">
              <a:rPr lang="en-GB" altLang="en-US"/>
              <a:pPr>
                <a:defRPr/>
              </a:pPr>
              <a:t>‹#›</a:t>
            </a:fld>
            <a:endParaRPr lang="en-GB" altLang="en-US"/>
          </a:p>
        </p:txBody>
      </p:sp>
    </p:spTree>
    <p:extLst>
      <p:ext uri="{BB962C8B-B14F-4D97-AF65-F5344CB8AC3E}">
        <p14:creationId xmlns:p14="http://schemas.microsoft.com/office/powerpoint/2010/main" val="11065268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8265A64A-7D64-41F3-AAC1-3792A3E8DD16}" type="datetimeFigureOut">
              <a:rPr lang="en-GB"/>
              <a:pPr>
                <a:defRPr/>
              </a:pPr>
              <a:t>12/05/2021</a:t>
            </a:fld>
            <a:endParaRPr lang="en-GB" dirty="0"/>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30A808A-496F-4771-912A-7ADFB41DFC2E}" type="slidenum">
              <a:rPr lang="en-GB" altLang="en-US"/>
              <a:pPr>
                <a:defRPr/>
              </a:pPr>
              <a:t>‹#›</a:t>
            </a:fld>
            <a:endParaRPr lang="en-GB" altLang="en-US"/>
          </a:p>
        </p:txBody>
      </p:sp>
    </p:spTree>
    <p:extLst>
      <p:ext uri="{BB962C8B-B14F-4D97-AF65-F5344CB8AC3E}">
        <p14:creationId xmlns:p14="http://schemas.microsoft.com/office/powerpoint/2010/main" val="9243670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pPr>
              <a:defRPr/>
            </a:pPr>
            <a:fld id="{C9C46DC7-3C7F-4FA2-AE18-D0DB0AE96142}" type="datetimeFigureOut">
              <a:rPr lang="en-GB"/>
              <a:pPr>
                <a:defRPr/>
              </a:pPr>
              <a:t>12/05/2021</a:t>
            </a:fld>
            <a:endParaRPr lang="en-GB" dirty="0"/>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241C24E-DCF9-4FC2-8909-E3CA7762256F}" type="slidenum">
              <a:rPr lang="en-GB" altLang="en-US"/>
              <a:pPr>
                <a:defRPr/>
              </a:pPr>
              <a:t>‹#›</a:t>
            </a:fld>
            <a:endParaRPr lang="en-GB" altLang="en-US"/>
          </a:p>
        </p:txBody>
      </p:sp>
    </p:spTree>
    <p:extLst>
      <p:ext uri="{BB962C8B-B14F-4D97-AF65-F5344CB8AC3E}">
        <p14:creationId xmlns:p14="http://schemas.microsoft.com/office/powerpoint/2010/main" val="394892454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C3C039A8-F8BE-4659-885A-F0633925477E}" type="datetimeFigureOut">
              <a:rPr lang="en-GB"/>
              <a:pPr>
                <a:defRPr/>
              </a:pPr>
              <a:t>12/05/2021</a:t>
            </a:fld>
            <a:endParaRPr lang="en-GB" dirty="0"/>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AFF80159-BFC5-4B58-8F1F-F7E2A4C2D7DD}" type="slidenum">
              <a:rPr lang="en-GB" altLang="en-US"/>
              <a:pPr>
                <a:defRPr/>
              </a:pPr>
              <a:t>‹#›</a:t>
            </a:fld>
            <a:endParaRPr lang="en-GB" altLang="en-US"/>
          </a:p>
        </p:txBody>
      </p:sp>
    </p:spTree>
    <p:extLst>
      <p:ext uri="{BB962C8B-B14F-4D97-AF65-F5344CB8AC3E}">
        <p14:creationId xmlns:p14="http://schemas.microsoft.com/office/powerpoint/2010/main" val="35677353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43C90885-214D-4E44-9E0B-092DDB743D24}" type="datetimeFigureOut">
              <a:rPr lang="en-GB"/>
              <a:pPr>
                <a:defRPr/>
              </a:pPr>
              <a:t>12/05/2021</a:t>
            </a:fld>
            <a:endParaRPr lang="en-GB" dirty="0"/>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4C21F1A9-12B0-467A-86DD-198FDFFD3C93}" type="slidenum">
              <a:rPr lang="en-GB" altLang="en-US"/>
              <a:pPr>
                <a:defRPr/>
              </a:pPr>
              <a:t>‹#›</a:t>
            </a:fld>
            <a:endParaRPr lang="en-GB" altLang="en-US"/>
          </a:p>
        </p:txBody>
      </p:sp>
    </p:spTree>
    <p:extLst>
      <p:ext uri="{BB962C8B-B14F-4D97-AF65-F5344CB8AC3E}">
        <p14:creationId xmlns:p14="http://schemas.microsoft.com/office/powerpoint/2010/main" val="348525987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4130E1C3-88B8-4784-9333-2F094C82610E}" type="datetimeFigureOut">
              <a:rPr lang="en-GB"/>
              <a:pPr>
                <a:defRPr/>
              </a:pPr>
              <a:t>12/05/2021</a:t>
            </a:fld>
            <a:endParaRPr lang="en-GB" dirty="0"/>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AC0E480B-B331-4E8B-8A6F-6AE86E370BBF}" type="slidenum">
              <a:rPr lang="en-GB" altLang="en-US"/>
              <a:pPr>
                <a:defRPr/>
              </a:pPr>
              <a:t>‹#›</a:t>
            </a:fld>
            <a:endParaRPr lang="en-GB" altLang="en-US"/>
          </a:p>
        </p:txBody>
      </p:sp>
    </p:spTree>
    <p:extLst>
      <p:ext uri="{BB962C8B-B14F-4D97-AF65-F5344CB8AC3E}">
        <p14:creationId xmlns:p14="http://schemas.microsoft.com/office/powerpoint/2010/main" val="237333184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67832E-1068-49AA-BD54-195660A5F413}" type="datetimeFigureOut">
              <a:rPr lang="en-GB"/>
              <a:pPr>
                <a:defRPr/>
              </a:pPr>
              <a:t>12/05/2021</a:t>
            </a:fld>
            <a:endParaRPr lang="en-GB" dirty="0"/>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5B18F85D-9BBE-484A-A1A2-673DD79E5AD4}" type="slidenum">
              <a:rPr lang="en-GB" altLang="en-US"/>
              <a:pPr>
                <a:defRPr/>
              </a:pPr>
              <a:t>‹#›</a:t>
            </a:fld>
            <a:endParaRPr lang="en-GB" altLang="en-US"/>
          </a:p>
        </p:txBody>
      </p:sp>
    </p:spTree>
    <p:extLst>
      <p:ext uri="{BB962C8B-B14F-4D97-AF65-F5344CB8AC3E}">
        <p14:creationId xmlns:p14="http://schemas.microsoft.com/office/powerpoint/2010/main" val="2480702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pPr>
              <a:defRPr/>
            </a:pPr>
            <a:fld id="{37AFCC0A-1056-4CE2-B4E3-71B00221B78B}" type="datetimeFigureOut">
              <a:rPr lang="en-GB"/>
              <a:pPr>
                <a:defRPr/>
              </a:pPr>
              <a:t>12/05/2021</a:t>
            </a:fld>
            <a:endParaRPr lang="en-GB" dirty="0"/>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16969C63-54E6-43DB-9EAF-5F73318C66A8}" type="slidenum">
              <a:rPr lang="en-GB" altLang="en-US"/>
              <a:pPr>
                <a:defRPr/>
              </a:pPr>
              <a:t>‹#›</a:t>
            </a:fld>
            <a:endParaRPr lang="en-GB" altLang="en-US"/>
          </a:p>
        </p:txBody>
      </p:sp>
    </p:spTree>
    <p:extLst>
      <p:ext uri="{BB962C8B-B14F-4D97-AF65-F5344CB8AC3E}">
        <p14:creationId xmlns:p14="http://schemas.microsoft.com/office/powerpoint/2010/main" val="395967410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pPr>
              <a:defRPr/>
            </a:pPr>
            <a:fld id="{ABFE3611-6068-458F-AAC9-0C0AD6306605}" type="datetimeFigureOut">
              <a:rPr lang="en-GB"/>
              <a:pPr>
                <a:defRPr/>
              </a:pPr>
              <a:t>12/05/2021</a:t>
            </a:fld>
            <a:endParaRPr lang="en-GB" dirty="0"/>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D841A97-EB4E-4B06-9F40-75C191FC27F0}" type="slidenum">
              <a:rPr lang="en-GB" altLang="en-US"/>
              <a:pPr>
                <a:defRPr/>
              </a:pPr>
              <a:t>‹#›</a:t>
            </a:fld>
            <a:endParaRPr lang="en-GB" altLang="en-US"/>
          </a:p>
        </p:txBody>
      </p:sp>
    </p:spTree>
    <p:extLst>
      <p:ext uri="{BB962C8B-B14F-4D97-AF65-F5344CB8AC3E}">
        <p14:creationId xmlns:p14="http://schemas.microsoft.com/office/powerpoint/2010/main" val="501677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95FCB07-0EE9-46A7-93CE-CC83065512DD}" type="datetime1">
              <a:rPr lang="zh-CN" altLang="en-US" smtClean="0"/>
              <a:t>2021/5/12</a:t>
            </a:fld>
            <a:endParaRPr lang="en-US" dirty="0">
              <a:ea typeface="+mn-ea"/>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a:xfrm>
            <a:off x="8737600" y="6356351"/>
            <a:ext cx="2844800" cy="365125"/>
          </a:xfrm>
        </p:spPr>
        <p:txBody>
          <a:bodyPr/>
          <a:lstStyle>
            <a:lvl1pPr>
              <a:defRPr/>
            </a:lvl1pPr>
          </a:lstStyle>
          <a:p>
            <a:pPr>
              <a:defRPr/>
            </a:pPr>
            <a:fld id="{50D509F2-748A-D643-AD0B-4293D107391D}" type="slidenum">
              <a:rPr lang="en-US"/>
              <a:pPr>
                <a:defRPr/>
              </a:pPr>
              <a:t>‹#›</a:t>
            </a:fld>
            <a:endParaRPr lang="en-US"/>
          </a:p>
        </p:txBody>
      </p:sp>
      <p:sp>
        <p:nvSpPr>
          <p:cNvPr id="8" name="矩形 6"/>
          <p:cNvSpPr/>
          <p:nvPr userDrawn="1"/>
        </p:nvSpPr>
        <p:spPr>
          <a:xfrm rot="10800000" flipV="1">
            <a:off x="0" y="1589"/>
            <a:ext cx="12192000" cy="79375"/>
          </a:xfrm>
          <a:prstGeom prst="rect">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9" name="矩形 7"/>
          <p:cNvSpPr/>
          <p:nvPr userDrawn="1"/>
        </p:nvSpPr>
        <p:spPr>
          <a:xfrm rot="10800000" flipV="1">
            <a:off x="1809751" y="0"/>
            <a:ext cx="10382249" cy="71438"/>
          </a:xfrm>
          <a:prstGeom prst="rect">
            <a:avLst/>
          </a:prstGeom>
          <a:solidFill>
            <a:schemeClr val="tx2"/>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406681655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DB2F9BB3-5C37-456E-9FF4-4DA130390F52}" type="datetimeFigureOut">
              <a:rPr lang="en-GB"/>
              <a:pPr>
                <a:defRPr/>
              </a:pPr>
              <a:t>12/05/2021</a:t>
            </a:fld>
            <a:endParaRPr lang="en-GB" dirty="0"/>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EDC08B52-A2AF-4C98-98EA-5FA4764C009D}" type="slidenum">
              <a:rPr lang="en-GB" altLang="en-US"/>
              <a:pPr>
                <a:defRPr/>
              </a:pPr>
              <a:t>‹#›</a:t>
            </a:fld>
            <a:endParaRPr lang="en-GB" altLang="en-US"/>
          </a:p>
        </p:txBody>
      </p:sp>
    </p:spTree>
    <p:extLst>
      <p:ext uri="{BB962C8B-B14F-4D97-AF65-F5344CB8AC3E}">
        <p14:creationId xmlns:p14="http://schemas.microsoft.com/office/powerpoint/2010/main" val="951379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3BB914B1-6765-4C9D-AB49-FFFA01D75195}" type="datetimeFigureOut">
              <a:rPr lang="en-GB"/>
              <a:pPr>
                <a:defRPr/>
              </a:pPr>
              <a:t>12/05/2021</a:t>
            </a:fld>
            <a:endParaRPr lang="en-GB" dirty="0"/>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3C417817-4D9B-4525-85B6-347921DE5828}" type="slidenum">
              <a:rPr lang="en-GB" altLang="en-US"/>
              <a:pPr>
                <a:defRPr/>
              </a:pPr>
              <a:t>‹#›</a:t>
            </a:fld>
            <a:endParaRPr lang="en-GB" altLang="en-US"/>
          </a:p>
        </p:txBody>
      </p:sp>
    </p:spTree>
    <p:extLst>
      <p:ext uri="{BB962C8B-B14F-4D97-AF65-F5344CB8AC3E}">
        <p14:creationId xmlns:p14="http://schemas.microsoft.com/office/powerpoint/2010/main" val="22868235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33BCBA-F0ED-4EB7-91FC-4167B3B98199}"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00CF0-84D9-42A4-B04E-12ADF9C9BD1B}" type="slidenum">
              <a:rPr lang="en-US" smtClean="0"/>
              <a:t>‹#›</a:t>
            </a:fld>
            <a:endParaRPr lang="en-US"/>
          </a:p>
        </p:txBody>
      </p:sp>
    </p:spTree>
    <p:extLst>
      <p:ext uri="{BB962C8B-B14F-4D97-AF65-F5344CB8AC3E}">
        <p14:creationId xmlns:p14="http://schemas.microsoft.com/office/powerpoint/2010/main" val="321085542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33BCBA-F0ED-4EB7-91FC-4167B3B98199}"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00CF0-84D9-42A4-B04E-12ADF9C9BD1B}" type="slidenum">
              <a:rPr lang="en-US" smtClean="0"/>
              <a:t>‹#›</a:t>
            </a:fld>
            <a:endParaRPr lang="en-US"/>
          </a:p>
        </p:txBody>
      </p:sp>
    </p:spTree>
    <p:extLst>
      <p:ext uri="{BB962C8B-B14F-4D97-AF65-F5344CB8AC3E}">
        <p14:creationId xmlns:p14="http://schemas.microsoft.com/office/powerpoint/2010/main" val="2943020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33BCBA-F0ED-4EB7-91FC-4167B3B98199}"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00CF0-84D9-42A4-B04E-12ADF9C9BD1B}" type="slidenum">
              <a:rPr lang="en-US" smtClean="0"/>
              <a:t>‹#›</a:t>
            </a:fld>
            <a:endParaRPr lang="en-US"/>
          </a:p>
        </p:txBody>
      </p:sp>
    </p:spTree>
    <p:extLst>
      <p:ext uri="{BB962C8B-B14F-4D97-AF65-F5344CB8AC3E}">
        <p14:creationId xmlns:p14="http://schemas.microsoft.com/office/powerpoint/2010/main" val="412439125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33BCBA-F0ED-4EB7-91FC-4167B3B98199}"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600CF0-84D9-42A4-B04E-12ADF9C9BD1B}" type="slidenum">
              <a:rPr lang="en-US" smtClean="0"/>
              <a:t>‹#›</a:t>
            </a:fld>
            <a:endParaRPr lang="en-US"/>
          </a:p>
        </p:txBody>
      </p:sp>
    </p:spTree>
    <p:extLst>
      <p:ext uri="{BB962C8B-B14F-4D97-AF65-F5344CB8AC3E}">
        <p14:creationId xmlns:p14="http://schemas.microsoft.com/office/powerpoint/2010/main" val="13680567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33BCBA-F0ED-4EB7-91FC-4167B3B98199}" type="datetimeFigureOut">
              <a:rPr lang="en-US" smtClean="0"/>
              <a:t>5/12/2021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600CF0-84D9-42A4-B04E-12ADF9C9BD1B}" type="slidenum">
              <a:rPr lang="en-US" smtClean="0"/>
              <a:t>‹#›</a:t>
            </a:fld>
            <a:endParaRPr lang="en-US"/>
          </a:p>
        </p:txBody>
      </p:sp>
    </p:spTree>
    <p:extLst>
      <p:ext uri="{BB962C8B-B14F-4D97-AF65-F5344CB8AC3E}">
        <p14:creationId xmlns:p14="http://schemas.microsoft.com/office/powerpoint/2010/main" val="339520522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33BCBA-F0ED-4EB7-91FC-4167B3B98199}" type="datetimeFigureOut">
              <a:rPr lang="en-US" smtClean="0"/>
              <a:t>5/12/2021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600CF0-84D9-42A4-B04E-12ADF9C9BD1B}" type="slidenum">
              <a:rPr lang="en-US" smtClean="0"/>
              <a:t>‹#›</a:t>
            </a:fld>
            <a:endParaRPr lang="en-US"/>
          </a:p>
        </p:txBody>
      </p:sp>
    </p:spTree>
    <p:extLst>
      <p:ext uri="{BB962C8B-B14F-4D97-AF65-F5344CB8AC3E}">
        <p14:creationId xmlns:p14="http://schemas.microsoft.com/office/powerpoint/2010/main" val="150743906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33BCBA-F0ED-4EB7-91FC-4167B3B98199}" type="datetimeFigureOut">
              <a:rPr lang="en-US" smtClean="0"/>
              <a:t>5/12/2021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600CF0-84D9-42A4-B04E-12ADF9C9BD1B}" type="slidenum">
              <a:rPr lang="en-US" smtClean="0"/>
              <a:t>‹#›</a:t>
            </a:fld>
            <a:endParaRPr lang="en-US"/>
          </a:p>
        </p:txBody>
      </p:sp>
    </p:spTree>
    <p:extLst>
      <p:ext uri="{BB962C8B-B14F-4D97-AF65-F5344CB8AC3E}">
        <p14:creationId xmlns:p14="http://schemas.microsoft.com/office/powerpoint/2010/main" val="32115214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33BCBA-F0ED-4EB7-91FC-4167B3B98199}"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600CF0-84D9-42A4-B04E-12ADF9C9BD1B}" type="slidenum">
              <a:rPr lang="en-US" smtClean="0"/>
              <a:t>‹#›</a:t>
            </a:fld>
            <a:endParaRPr lang="en-US"/>
          </a:p>
        </p:txBody>
      </p:sp>
    </p:spTree>
    <p:extLst>
      <p:ext uri="{BB962C8B-B14F-4D97-AF65-F5344CB8AC3E}">
        <p14:creationId xmlns:p14="http://schemas.microsoft.com/office/powerpoint/2010/main" val="2150732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A235C38-0BF6-484D-8ACB-554596C62C7F}" type="datetime1">
              <a:rPr lang="zh-CN" altLang="en-US" smtClean="0"/>
              <a:t>2021/5/12</a:t>
            </a:fld>
            <a:endParaRPr lang="en-US" dirty="0">
              <a:ea typeface="+mn-ea"/>
            </a:endParaRPr>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A69F0B0F-53AD-3C45-82A5-3A4B75C13C02}" type="slidenum">
              <a:rPr lang="en-US"/>
              <a:pPr>
                <a:defRPr/>
              </a:pPr>
              <a:t>‹#›</a:t>
            </a:fld>
            <a:endParaRPr lang="en-US"/>
          </a:p>
        </p:txBody>
      </p:sp>
      <p:sp>
        <p:nvSpPr>
          <p:cNvPr id="8" name="矩形 8"/>
          <p:cNvSpPr/>
          <p:nvPr userDrawn="1"/>
        </p:nvSpPr>
        <p:spPr>
          <a:xfrm>
            <a:off x="0" y="6791326"/>
            <a:ext cx="12192000" cy="142875"/>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9" name="矩形 6"/>
          <p:cNvSpPr/>
          <p:nvPr userDrawn="1"/>
        </p:nvSpPr>
        <p:spPr>
          <a:xfrm rot="10800000" flipV="1">
            <a:off x="0" y="1589"/>
            <a:ext cx="12192000" cy="79375"/>
          </a:xfrm>
          <a:prstGeom prst="rect">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10" name="矩形 7"/>
          <p:cNvSpPr/>
          <p:nvPr userDrawn="1"/>
        </p:nvSpPr>
        <p:spPr>
          <a:xfrm rot="10800000" flipV="1">
            <a:off x="1809751" y="0"/>
            <a:ext cx="10382249" cy="71438"/>
          </a:xfrm>
          <a:prstGeom prst="rect">
            <a:avLst/>
          </a:prstGeom>
          <a:solidFill>
            <a:schemeClr val="tx2"/>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2627415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33BCBA-F0ED-4EB7-91FC-4167B3B98199}"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600CF0-84D9-42A4-B04E-12ADF9C9BD1B}" type="slidenum">
              <a:rPr lang="en-US" smtClean="0"/>
              <a:t>‹#›</a:t>
            </a:fld>
            <a:endParaRPr lang="en-US"/>
          </a:p>
        </p:txBody>
      </p:sp>
    </p:spTree>
    <p:extLst>
      <p:ext uri="{BB962C8B-B14F-4D97-AF65-F5344CB8AC3E}">
        <p14:creationId xmlns:p14="http://schemas.microsoft.com/office/powerpoint/2010/main" val="35343127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33BCBA-F0ED-4EB7-91FC-4167B3B98199}"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00CF0-84D9-42A4-B04E-12ADF9C9BD1B}" type="slidenum">
              <a:rPr lang="en-US" smtClean="0"/>
              <a:t>‹#›</a:t>
            </a:fld>
            <a:endParaRPr lang="en-US"/>
          </a:p>
        </p:txBody>
      </p:sp>
    </p:spTree>
    <p:extLst>
      <p:ext uri="{BB962C8B-B14F-4D97-AF65-F5344CB8AC3E}">
        <p14:creationId xmlns:p14="http://schemas.microsoft.com/office/powerpoint/2010/main" val="22410725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33BCBA-F0ED-4EB7-91FC-4167B3B98199}"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00CF0-84D9-42A4-B04E-12ADF9C9BD1B}" type="slidenum">
              <a:rPr lang="en-US" smtClean="0"/>
              <a:t>‹#›</a:t>
            </a:fld>
            <a:endParaRPr lang="en-US"/>
          </a:p>
        </p:txBody>
      </p:sp>
    </p:spTree>
    <p:extLst>
      <p:ext uri="{BB962C8B-B14F-4D97-AF65-F5344CB8AC3E}">
        <p14:creationId xmlns:p14="http://schemas.microsoft.com/office/powerpoint/2010/main" val="2295143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25416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9392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25416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89392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DD21D9A-B53E-4C0A-8F17-31201F50B0A1}" type="datetime1">
              <a:rPr lang="zh-CN" altLang="en-US" smtClean="0"/>
              <a:t>2021/5/12</a:t>
            </a:fld>
            <a:endParaRPr lang="en-US" dirty="0">
              <a:ea typeface="+mn-ea"/>
            </a:endParaRPr>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50D509F2-748A-D643-AD0B-4293D107391D}" type="slidenum">
              <a:rPr lang="en-US"/>
              <a:pPr>
                <a:defRPr/>
              </a:pPr>
              <a:t>‹#›</a:t>
            </a:fld>
            <a:endParaRPr lang="en-US"/>
          </a:p>
        </p:txBody>
      </p:sp>
      <p:sp>
        <p:nvSpPr>
          <p:cNvPr id="10" name="矩形 8"/>
          <p:cNvSpPr/>
          <p:nvPr userDrawn="1"/>
        </p:nvSpPr>
        <p:spPr>
          <a:xfrm>
            <a:off x="0" y="6791326"/>
            <a:ext cx="12192000" cy="142875"/>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6204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02031"/>
            <a:ext cx="10972800" cy="640539"/>
          </a:xfrm>
        </p:spPr>
        <p:txBody>
          <a:bodyPr>
            <a:normAutofit/>
          </a:bodyPr>
          <a:lstStyle>
            <a:lvl1pPr>
              <a:defRPr sz="2800">
                <a:solidFill>
                  <a:schemeClr val="tx2"/>
                </a:solidFill>
                <a:latin typeface="+mj-lt"/>
                <a:ea typeface="黑体"/>
                <a:cs typeface="Aria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E541B4C2-9143-4AF1-AAE0-C7B86E67CA43}" type="datetime1">
              <a:rPr lang="zh-CN" altLang="en-US" smtClean="0"/>
              <a:t>2021/5/12</a:t>
            </a:fld>
            <a:endParaRPr lang="en-US" dirty="0">
              <a:ea typeface="+mn-ea"/>
            </a:endParaRPr>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6" name="矩形 6"/>
          <p:cNvSpPr/>
          <p:nvPr userDrawn="1"/>
        </p:nvSpPr>
        <p:spPr>
          <a:xfrm rot="10800000" flipV="1">
            <a:off x="0" y="1589"/>
            <a:ext cx="12192000" cy="79375"/>
          </a:xfrm>
          <a:prstGeom prst="rect">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7" name="矩形 7"/>
          <p:cNvSpPr/>
          <p:nvPr userDrawn="1"/>
        </p:nvSpPr>
        <p:spPr>
          <a:xfrm rot="10800000" flipV="1">
            <a:off x="1809751" y="0"/>
            <a:ext cx="10382249" cy="71438"/>
          </a:xfrm>
          <a:prstGeom prst="rect">
            <a:avLst/>
          </a:prstGeom>
          <a:solidFill>
            <a:schemeClr val="tx2"/>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8" name="矩形 8"/>
          <p:cNvSpPr/>
          <p:nvPr userDrawn="1"/>
        </p:nvSpPr>
        <p:spPr>
          <a:xfrm>
            <a:off x="0" y="6791326"/>
            <a:ext cx="12192000" cy="142875"/>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9" name="Slide Number Placeholder 5"/>
          <p:cNvSpPr>
            <a:spLocks noGrp="1"/>
          </p:cNvSpPr>
          <p:nvPr>
            <p:ph type="sldNum" sz="quarter" idx="12"/>
          </p:nvPr>
        </p:nvSpPr>
        <p:spPr>
          <a:xfrm>
            <a:off x="8737600" y="6356351"/>
            <a:ext cx="2844800" cy="365125"/>
          </a:xfrm>
        </p:spPr>
        <p:txBody>
          <a:bodyPr/>
          <a:lstStyle>
            <a:lvl1pPr>
              <a:defRPr/>
            </a:lvl1pPr>
          </a:lstStyle>
          <a:p>
            <a:pPr>
              <a:defRPr/>
            </a:pPr>
            <a:fld id="{50D509F2-748A-D643-AD0B-4293D107391D}" type="slidenum">
              <a:rPr lang="en-US"/>
              <a:pPr>
                <a:defRPr/>
              </a:pPr>
              <a:t>‹#›</a:t>
            </a:fld>
            <a:endParaRPr lang="en-US"/>
          </a:p>
        </p:txBody>
      </p:sp>
    </p:spTree>
    <p:extLst>
      <p:ext uri="{BB962C8B-B14F-4D97-AF65-F5344CB8AC3E}">
        <p14:creationId xmlns:p14="http://schemas.microsoft.com/office/powerpoint/2010/main" val="434126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A128C00-D602-4F1F-9613-09656AA1678E}" type="datetime1">
              <a:rPr lang="zh-CN" altLang="en-US" smtClean="0"/>
              <a:t>2021/5/12</a:t>
            </a:fld>
            <a:endParaRPr lang="en-US" dirty="0">
              <a:ea typeface="+mn-ea"/>
            </a:endParaRPr>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5" name="矩形 6"/>
          <p:cNvSpPr/>
          <p:nvPr userDrawn="1"/>
        </p:nvSpPr>
        <p:spPr>
          <a:xfrm rot="10800000" flipV="1">
            <a:off x="0" y="1589"/>
            <a:ext cx="12192000" cy="79375"/>
          </a:xfrm>
          <a:prstGeom prst="rect">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6" name="矩形 7"/>
          <p:cNvSpPr/>
          <p:nvPr userDrawn="1"/>
        </p:nvSpPr>
        <p:spPr>
          <a:xfrm rot="10800000" flipV="1">
            <a:off x="1809751" y="0"/>
            <a:ext cx="10382249" cy="71438"/>
          </a:xfrm>
          <a:prstGeom prst="rect">
            <a:avLst/>
          </a:prstGeom>
          <a:solidFill>
            <a:schemeClr val="tx2"/>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7" name="矩形 8"/>
          <p:cNvSpPr/>
          <p:nvPr userDrawn="1"/>
        </p:nvSpPr>
        <p:spPr>
          <a:xfrm>
            <a:off x="0" y="6791326"/>
            <a:ext cx="12192000" cy="142875"/>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8" name="Slide Number Placeholder 5"/>
          <p:cNvSpPr>
            <a:spLocks noGrp="1"/>
          </p:cNvSpPr>
          <p:nvPr>
            <p:ph type="sldNum" sz="quarter" idx="12"/>
          </p:nvPr>
        </p:nvSpPr>
        <p:spPr>
          <a:xfrm>
            <a:off x="8737600" y="6356351"/>
            <a:ext cx="2844800" cy="365125"/>
          </a:xfrm>
        </p:spPr>
        <p:txBody>
          <a:bodyPr/>
          <a:lstStyle>
            <a:lvl1pPr>
              <a:defRPr/>
            </a:lvl1pPr>
          </a:lstStyle>
          <a:p>
            <a:pPr>
              <a:defRPr/>
            </a:pPr>
            <a:fld id="{50D509F2-748A-D643-AD0B-4293D107391D}" type="slidenum">
              <a:rPr lang="en-US"/>
              <a:pPr>
                <a:defRPr/>
              </a:pPr>
              <a:t>‹#›</a:t>
            </a:fld>
            <a:endParaRPr lang="en-US"/>
          </a:p>
        </p:txBody>
      </p:sp>
    </p:spTree>
    <p:extLst>
      <p:ext uri="{BB962C8B-B14F-4D97-AF65-F5344CB8AC3E}">
        <p14:creationId xmlns:p14="http://schemas.microsoft.com/office/powerpoint/2010/main" val="2216739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1786B08-B583-4DDA-977B-1B2EFDDBFE38}" type="datetime1">
              <a:rPr lang="zh-CN" altLang="en-US" smtClean="0"/>
              <a:t>2021/5/12</a:t>
            </a:fld>
            <a:endParaRPr lang="en-US" dirty="0">
              <a:ea typeface="+mn-ea"/>
            </a:endParaRPr>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AB518B37-F72F-E240-A2E2-17FFC1D0776F}" type="slidenum">
              <a:rPr lang="en-US"/>
              <a:pPr>
                <a:defRPr/>
              </a:pPr>
              <a:t>‹#›</a:t>
            </a:fld>
            <a:endParaRPr lang="en-US"/>
          </a:p>
        </p:txBody>
      </p:sp>
      <p:sp>
        <p:nvSpPr>
          <p:cNvPr id="8" name="矩形 8"/>
          <p:cNvSpPr/>
          <p:nvPr userDrawn="1"/>
        </p:nvSpPr>
        <p:spPr>
          <a:xfrm>
            <a:off x="0" y="6791326"/>
            <a:ext cx="12192000" cy="142875"/>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9" name="矩形 6"/>
          <p:cNvSpPr/>
          <p:nvPr userDrawn="1"/>
        </p:nvSpPr>
        <p:spPr>
          <a:xfrm rot="10800000" flipV="1">
            <a:off x="0" y="1589"/>
            <a:ext cx="12192000" cy="79375"/>
          </a:xfrm>
          <a:prstGeom prst="rect">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10" name="矩形 7"/>
          <p:cNvSpPr/>
          <p:nvPr userDrawn="1"/>
        </p:nvSpPr>
        <p:spPr>
          <a:xfrm rot="10800000" flipV="1">
            <a:off x="1809751" y="0"/>
            <a:ext cx="10382249" cy="71438"/>
          </a:xfrm>
          <a:prstGeom prst="rect">
            <a:avLst/>
          </a:prstGeom>
          <a:solidFill>
            <a:schemeClr val="tx2"/>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4262809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016CF3F-0BE3-4E7E-A990-A4A2EE6DA6B4}" type="datetime1">
              <a:rPr lang="zh-CN" altLang="en-US" smtClean="0"/>
              <a:t>2021/5/12</a:t>
            </a:fld>
            <a:endParaRPr lang="en-US" dirty="0">
              <a:ea typeface="+mn-ea"/>
            </a:endParaRPr>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59C13B0B-80F6-5C49-8965-2159138C8630}" type="slidenum">
              <a:rPr lang="en-US"/>
              <a:pPr>
                <a:defRPr/>
              </a:pPr>
              <a:t>‹#›</a:t>
            </a:fld>
            <a:endParaRPr lang="en-US"/>
          </a:p>
        </p:txBody>
      </p:sp>
      <p:sp>
        <p:nvSpPr>
          <p:cNvPr id="8" name="矩形 8"/>
          <p:cNvSpPr/>
          <p:nvPr userDrawn="1"/>
        </p:nvSpPr>
        <p:spPr>
          <a:xfrm>
            <a:off x="0" y="6791326"/>
            <a:ext cx="12192000" cy="142875"/>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9" name="矩形 6"/>
          <p:cNvSpPr/>
          <p:nvPr userDrawn="1"/>
        </p:nvSpPr>
        <p:spPr>
          <a:xfrm rot="10800000" flipV="1">
            <a:off x="0" y="1589"/>
            <a:ext cx="12192000" cy="79375"/>
          </a:xfrm>
          <a:prstGeom prst="rect">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10" name="矩形 7"/>
          <p:cNvSpPr/>
          <p:nvPr userDrawn="1"/>
        </p:nvSpPr>
        <p:spPr>
          <a:xfrm rot="10800000" flipV="1">
            <a:off x="1809751" y="0"/>
            <a:ext cx="10382249" cy="71438"/>
          </a:xfrm>
          <a:prstGeom prst="rect">
            <a:avLst/>
          </a:prstGeom>
          <a:solidFill>
            <a:schemeClr val="tx2"/>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11495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0B80928-37E8-415A-9205-057A0BD1613C}" type="datetime1">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3095271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6E91C20-9FBE-4DE8-82F6-4C488F6919B7}" type="datetime1">
              <a:rPr lang="zh-CN" altLang="en-US" smtClean="0"/>
              <a:t>2021/5/12</a:t>
            </a:fld>
            <a:endParaRPr lang="en-US" dirty="0">
              <a:ea typeface="+mn-ea"/>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7" name="矩形 6"/>
          <p:cNvSpPr/>
          <p:nvPr userDrawn="1"/>
        </p:nvSpPr>
        <p:spPr>
          <a:xfrm rot="10800000" flipV="1">
            <a:off x="0" y="1589"/>
            <a:ext cx="12192000" cy="79375"/>
          </a:xfrm>
          <a:prstGeom prst="rect">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8" name="矩形 7"/>
          <p:cNvSpPr/>
          <p:nvPr userDrawn="1"/>
        </p:nvSpPr>
        <p:spPr>
          <a:xfrm rot="10800000" flipV="1">
            <a:off x="1809751" y="0"/>
            <a:ext cx="10382249" cy="71438"/>
          </a:xfrm>
          <a:prstGeom prst="rect">
            <a:avLst/>
          </a:prstGeom>
          <a:solidFill>
            <a:schemeClr val="tx2"/>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9" name="Slide Number Placeholder 5"/>
          <p:cNvSpPr>
            <a:spLocks noGrp="1"/>
          </p:cNvSpPr>
          <p:nvPr>
            <p:ph type="sldNum" sz="quarter" idx="12"/>
          </p:nvPr>
        </p:nvSpPr>
        <p:spPr>
          <a:xfrm>
            <a:off x="8737600" y="6356351"/>
            <a:ext cx="2844800" cy="365125"/>
          </a:xfrm>
        </p:spPr>
        <p:txBody>
          <a:bodyPr/>
          <a:lstStyle>
            <a:lvl1pPr>
              <a:defRPr/>
            </a:lvl1pPr>
          </a:lstStyle>
          <a:p>
            <a:pPr>
              <a:defRPr/>
            </a:pPr>
            <a:fld id="{50D509F2-748A-D643-AD0B-4293D107391D}" type="slidenum">
              <a:rPr lang="en-US"/>
              <a:pPr>
                <a:defRPr/>
              </a:pPr>
              <a:t>‹#›</a:t>
            </a:fld>
            <a:endParaRPr lang="en-US"/>
          </a:p>
        </p:txBody>
      </p:sp>
    </p:spTree>
    <p:extLst>
      <p:ext uri="{BB962C8B-B14F-4D97-AF65-F5344CB8AC3E}">
        <p14:creationId xmlns:p14="http://schemas.microsoft.com/office/powerpoint/2010/main" val="2919689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ltLang="zh-CN" dirty="0"/>
              <a:t>Click to edit Master title style</a:t>
            </a:r>
            <a:endParaRPr lang="zh-CN" altLang="en-US" dirty="0"/>
          </a:p>
        </p:txBody>
      </p:sp>
      <p:sp>
        <p:nvSpPr>
          <p:cNvPr id="3" name="Table Placeholder 2"/>
          <p:cNvSpPr>
            <a:spLocks noGrp="1"/>
          </p:cNvSpPr>
          <p:nvPr>
            <p:ph type="tbl" idx="1"/>
          </p:nvPr>
        </p:nvSpPr>
        <p:spPr>
          <a:xfrm>
            <a:off x="609600" y="1600201"/>
            <a:ext cx="10972800" cy="4525963"/>
          </a:xfrm>
        </p:spPr>
        <p:txBody>
          <a:bodyPr/>
          <a:lstStyle/>
          <a:p>
            <a:pPr lvl="0"/>
            <a:endParaRPr lang="zh-CN" altLang="en-US" noProof="0"/>
          </a:p>
        </p:txBody>
      </p:sp>
      <p:sp>
        <p:nvSpPr>
          <p:cNvPr id="4" name="Date Placeholder 3"/>
          <p:cNvSpPr>
            <a:spLocks noGrp="1"/>
          </p:cNvSpPr>
          <p:nvPr>
            <p:ph type="dt" sz="half" idx="10"/>
          </p:nvPr>
        </p:nvSpPr>
        <p:spPr/>
        <p:txBody>
          <a:bodyPr/>
          <a:lstStyle>
            <a:lvl1pPr>
              <a:defRPr/>
            </a:lvl1pPr>
          </a:lstStyle>
          <a:p>
            <a:pPr>
              <a:defRPr/>
            </a:pPr>
            <a:fld id="{F273347C-A682-4C84-A07E-29EA7CA004EE}" type="datetime1">
              <a:rPr lang="zh-CN" altLang="en-US" smtClean="0"/>
              <a:t>2021/5/12</a:t>
            </a:fld>
            <a:endParaRPr lang="zh-CN" altLang="zh-CN" sz="1800">
              <a:solidFill>
                <a:prstClr val="black"/>
              </a:solidFill>
            </a:endParaRPr>
          </a:p>
        </p:txBody>
      </p:sp>
      <p:sp>
        <p:nvSpPr>
          <p:cNvPr id="5" name="Footer Placeholder 4"/>
          <p:cNvSpPr>
            <a:spLocks noGrp="1"/>
          </p:cNvSpPr>
          <p:nvPr>
            <p:ph type="ftr" sz="quarter" idx="11"/>
          </p:nvPr>
        </p:nvSpPr>
        <p:spPr/>
        <p:txBody>
          <a:bodyPr/>
          <a:lstStyle>
            <a:lvl1pPr>
              <a:defRPr sz="1800">
                <a:solidFill>
                  <a:prstClr val="black"/>
                </a:solidFill>
              </a:defRPr>
            </a:lvl1pPr>
          </a:lstStyle>
          <a:p>
            <a:pPr>
              <a:defRPr/>
            </a:pPr>
            <a:endParaRPr lang="zh-CN" altLang="zh-CN"/>
          </a:p>
        </p:txBody>
      </p:sp>
      <p:sp>
        <p:nvSpPr>
          <p:cNvPr id="7" name="矩形 8"/>
          <p:cNvSpPr/>
          <p:nvPr userDrawn="1"/>
        </p:nvSpPr>
        <p:spPr>
          <a:xfrm>
            <a:off x="0" y="6791326"/>
            <a:ext cx="12192000" cy="142875"/>
          </a:xfrm>
          <a:prstGeom prst="rect">
            <a:avLst/>
          </a:prstGeom>
          <a:solidFill>
            <a:srgbClr val="002060">
              <a:alpha val="80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8" name="矩形 6"/>
          <p:cNvSpPr/>
          <p:nvPr userDrawn="1"/>
        </p:nvSpPr>
        <p:spPr>
          <a:xfrm rot="10800000" flipV="1">
            <a:off x="0" y="1589"/>
            <a:ext cx="12192000" cy="79375"/>
          </a:xfrm>
          <a:prstGeom prst="rect">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9" name="矩形 7"/>
          <p:cNvSpPr/>
          <p:nvPr userDrawn="1"/>
        </p:nvSpPr>
        <p:spPr>
          <a:xfrm rot="10800000" flipV="1">
            <a:off x="1809751" y="0"/>
            <a:ext cx="10382249" cy="71438"/>
          </a:xfrm>
          <a:prstGeom prst="rect">
            <a:avLst/>
          </a:prstGeom>
          <a:solidFill>
            <a:schemeClr val="tx2"/>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pPr>
            <a:endParaRPr kumimoji="1" lang="zh-CN" altLang="en-US" sz="1800">
              <a:solidFill>
                <a:srgbClr val="FFFFFF"/>
              </a:solidFill>
              <a:latin typeface="Arial" charset="0"/>
              <a:ea typeface="ＭＳ Ｐゴシック" charset="0"/>
              <a:cs typeface="ＭＳ Ｐゴシック" charset="0"/>
            </a:endParaRPr>
          </a:p>
        </p:txBody>
      </p:sp>
      <p:sp>
        <p:nvSpPr>
          <p:cNvPr id="10" name="Slide Number Placeholder 5"/>
          <p:cNvSpPr>
            <a:spLocks noGrp="1"/>
          </p:cNvSpPr>
          <p:nvPr>
            <p:ph type="sldNum" sz="quarter" idx="12"/>
          </p:nvPr>
        </p:nvSpPr>
        <p:spPr>
          <a:xfrm>
            <a:off x="8737600" y="6356351"/>
            <a:ext cx="2844800" cy="365125"/>
          </a:xfrm>
        </p:spPr>
        <p:txBody>
          <a:bodyPr/>
          <a:lstStyle>
            <a:lvl1pPr>
              <a:defRPr/>
            </a:lvl1pPr>
          </a:lstStyle>
          <a:p>
            <a:pPr>
              <a:defRPr/>
            </a:pPr>
            <a:fld id="{50D509F2-748A-D643-AD0B-4293D107391D}" type="slidenum">
              <a:rPr lang="en-US"/>
              <a:pPr>
                <a:defRPr/>
              </a:pPr>
              <a:t>‹#›</a:t>
            </a:fld>
            <a:endParaRPr lang="en-US"/>
          </a:p>
        </p:txBody>
      </p:sp>
    </p:spTree>
    <p:extLst>
      <p:ext uri="{BB962C8B-B14F-4D97-AF65-F5344CB8AC3E}">
        <p14:creationId xmlns:p14="http://schemas.microsoft.com/office/powerpoint/2010/main" val="221223931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4" name="Snip Single Corner Rectangle 5"/>
          <p:cNvSpPr/>
          <p:nvPr userDrawn="1"/>
        </p:nvSpPr>
        <p:spPr>
          <a:xfrm>
            <a:off x="12306300" y="57150"/>
            <a:ext cx="2421467" cy="1019569"/>
          </a:xfrm>
          <a:prstGeom prst="snip1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spAutoFit/>
          </a:bodyPr>
          <a:lstStyle/>
          <a:p>
            <a:pPr fontAlgn="base">
              <a:spcBef>
                <a:spcPts val="300"/>
              </a:spcBef>
              <a:spcAft>
                <a:spcPct val="0"/>
              </a:spcAft>
              <a:defRPr/>
            </a:pPr>
            <a:r>
              <a:rPr kumimoji="1" lang="en-GB" sz="1050" b="1" dirty="0">
                <a:solidFill>
                  <a:srgbClr val="007A5F"/>
                </a:solidFill>
                <a:latin typeface="Arial"/>
              </a:rPr>
              <a:t>Contents</a:t>
            </a:r>
          </a:p>
          <a:p>
            <a:pPr fontAlgn="base">
              <a:spcBef>
                <a:spcPts val="300"/>
              </a:spcBef>
              <a:spcAft>
                <a:spcPct val="0"/>
              </a:spcAft>
              <a:defRPr/>
            </a:pPr>
            <a:r>
              <a:rPr kumimoji="1" lang="en-GB" sz="900" b="1" dirty="0">
                <a:solidFill>
                  <a:srgbClr val="666F74"/>
                </a:solidFill>
                <a:latin typeface="Arial"/>
              </a:rPr>
              <a:t>What’s this layout for?</a:t>
            </a:r>
          </a:p>
          <a:p>
            <a:pPr fontAlgn="base">
              <a:spcBef>
                <a:spcPts val="300"/>
              </a:spcBef>
              <a:spcAft>
                <a:spcPct val="0"/>
              </a:spcAft>
              <a:defRPr/>
            </a:pPr>
            <a:r>
              <a:rPr kumimoji="1" lang="en-GB" sz="900" dirty="0">
                <a:solidFill>
                  <a:srgbClr val="666F74"/>
                </a:solidFill>
                <a:latin typeface="Arial"/>
              </a:rPr>
              <a:t>Formatting for contents slide – this slide has slightly different spacing between lines to emphasise topics</a:t>
            </a:r>
          </a:p>
        </p:txBody>
      </p:sp>
      <p:sp>
        <p:nvSpPr>
          <p:cNvPr id="2" name="Title 1"/>
          <p:cNvSpPr>
            <a:spLocks noGrp="1"/>
          </p:cNvSpPr>
          <p:nvPr>
            <p:ph type="title"/>
          </p:nvPr>
        </p:nvSpPr>
        <p:spPr/>
        <p:txBody>
          <a:bodyPr/>
          <a:lstStyle/>
          <a:p>
            <a:r>
              <a:rPr lang="en-US"/>
              <a:t>Click to edit Master title style</a:t>
            </a:r>
            <a:endParaRPr lang="en-GB" dirty="0"/>
          </a:p>
        </p:txBody>
      </p:sp>
      <p:sp>
        <p:nvSpPr>
          <p:cNvPr id="7" name="Text Placeholder 6"/>
          <p:cNvSpPr>
            <a:spLocks noGrp="1"/>
          </p:cNvSpPr>
          <p:nvPr>
            <p:ph type="body" sz="quarter" idx="11"/>
          </p:nvPr>
        </p:nvSpPr>
        <p:spPr>
          <a:xfrm>
            <a:off x="817034" y="1057275"/>
            <a:ext cx="11065933" cy="4787900"/>
          </a:xfrm>
        </p:spPr>
        <p:txBody>
          <a:bodyPr/>
          <a:lstStyle>
            <a:lvl1pPr>
              <a:spcBef>
                <a:spcPts val="18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2"/>
          <p:cNvSpPr>
            <a:spLocks noGrp="1"/>
          </p:cNvSpPr>
          <p:nvPr>
            <p:ph type="sldNum" sz="quarter" idx="12"/>
          </p:nvPr>
        </p:nvSpPr>
        <p:spPr/>
        <p:txBody>
          <a:bodyPr/>
          <a:lstStyle>
            <a:lvl1pPr>
              <a:defRPr/>
            </a:lvl1pPr>
          </a:lstStyle>
          <a:p>
            <a:pPr>
              <a:defRPr/>
            </a:pPr>
            <a:fld id="{5DC0B1CF-8FA1-4550-B6F6-63875D66DD20}" type="slidenum">
              <a:rPr lang="en-GB" altLang="zh-CN">
                <a:solidFill>
                  <a:srgbClr val="007A5F"/>
                </a:solidFill>
              </a:rPr>
              <a:pPr>
                <a:defRPr/>
              </a:pPr>
              <a:t>‹#›</a:t>
            </a:fld>
            <a:endParaRPr lang="en-GB" altLang="zh-CN">
              <a:solidFill>
                <a:srgbClr val="007A5F"/>
              </a:solidFill>
            </a:endParaRPr>
          </a:p>
        </p:txBody>
      </p:sp>
    </p:spTree>
    <p:extLst>
      <p:ext uri="{BB962C8B-B14F-4D97-AF65-F5344CB8AC3E}">
        <p14:creationId xmlns:p14="http://schemas.microsoft.com/office/powerpoint/2010/main" val="3299709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3379935529"/>
      </p:ext>
    </p:extLst>
  </p:cSld>
  <p:clrMapOvr>
    <a:masterClrMapping/>
  </p:clrMapOvr>
  <p:extLst mod="1">
    <p:ext uri="{DCECCB84-F9BA-43D5-87BE-67443E8EF086}">
      <p15:sldGuideLst xmlns:p15="http://schemas.microsoft.com/office/powerpoint/2012/main">
        <p15:guide id="1" pos="461">
          <p15:clr>
            <a:srgbClr val="FBAE40"/>
          </p15:clr>
        </p15:guide>
        <p15:guide id="2" pos="721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3256310447"/>
      </p:ext>
    </p:extLst>
  </p:cSld>
  <p:clrMapOvr>
    <a:masterClrMapping/>
  </p:clrMapOvr>
  <p:extLst mod="1">
    <p:ext uri="{DCECCB84-F9BA-43D5-87BE-67443E8EF086}">
      <p15:sldGuideLst xmlns:p15="http://schemas.microsoft.com/office/powerpoint/2012/main">
        <p15:guide id="1" pos="461">
          <p15:clr>
            <a:srgbClr val="FBAE40"/>
          </p15:clr>
        </p15:guide>
        <p15:guide id="2" pos="721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de-DE" noProof="0"/>
              <a:t>Bild durch Klicken auf Symbol hinzufügen</a:t>
            </a:r>
            <a:endParaRPr lang="en-US" noProof="0"/>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4072293871"/>
      </p:ext>
    </p:extLst>
  </p:cSld>
  <p:clrMapOvr>
    <a:masterClrMapping/>
  </p:clrMapOvr>
  <p:extLst mod="1">
    <p:ext uri="{DCECCB84-F9BA-43D5-87BE-67443E8EF086}">
      <p15:sldGuideLst xmlns:p15="http://schemas.microsoft.com/office/powerpoint/2012/main">
        <p15:guide id="1" pos="461">
          <p15:clr>
            <a:srgbClr val="FBAE40"/>
          </p15:clr>
        </p15:guide>
        <p15:guide id="2" pos="721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de-DE" noProof="0"/>
              <a:t>Bild durch Klicken auf Symbol hinzufügen</a:t>
            </a:r>
            <a:endParaRPr lang="en-US"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9" name="Grafik 8">
            <a:extLst>
              <a:ext uri="{FF2B5EF4-FFF2-40B4-BE49-F238E27FC236}">
                <a16:creationId xmlns:a16="http://schemas.microsoft.com/office/drawing/2014/main" id="{936BB06C-78EA-49C8-AAD0-451B7CEFCA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1F0FB68E-EE59-46F0-A3EA-690446700A77}"/>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3904494131"/>
      </p:ext>
    </p:extLst>
  </p:cSld>
  <p:clrMapOvr>
    <a:masterClrMapping/>
  </p:clrMapOvr>
  <p:extLst mod="1">
    <p:ext uri="{DCECCB84-F9BA-43D5-87BE-67443E8EF086}">
      <p15:sldGuideLst xmlns:p15="http://schemas.microsoft.com/office/powerpoint/2012/main">
        <p15:guide id="1" pos="461">
          <p15:clr>
            <a:srgbClr val="FBAE40"/>
          </p15:clr>
        </p15:guide>
        <p15:guide id="2" pos="721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360000" y="324000"/>
            <a:ext cx="11449050" cy="1124780"/>
          </a:xfrm>
        </p:spPr>
        <p:txBody>
          <a:bodyPr/>
          <a:lstStyle>
            <a:lvl1pPr>
              <a:defRPr spc="0" baseline="0"/>
            </a:lvl1pPr>
          </a:lstStyle>
          <a:p>
            <a:r>
              <a:rPr lang="de-DE" noProof="0" dirty="0"/>
              <a:t>Titelmasterformat durch Klicken bearbeiten</a:t>
            </a:r>
            <a:endParaRPr lang="en-US" noProof="0" dirty="0"/>
          </a:p>
        </p:txBody>
      </p:sp>
      <p:sp>
        <p:nvSpPr>
          <p:cNvPr id="3" name="Content Placeholder 2"/>
          <p:cNvSpPr>
            <a:spLocks noGrp="1"/>
          </p:cNvSpPr>
          <p:nvPr>
            <p:ph idx="1"/>
          </p:nvPr>
        </p:nvSpPr>
        <p:spPr>
          <a:xfrm>
            <a:off x="360000" y="1563143"/>
            <a:ext cx="11449050" cy="4214255"/>
          </a:xfrm>
        </p:spPr>
        <p:txBody>
          <a:body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en-US" noProof="0" dirty="0"/>
          </a:p>
        </p:txBody>
      </p:sp>
      <p:sp>
        <p:nvSpPr>
          <p:cNvPr id="17" name="Datumsplatzhalter 16">
            <a:extLst>
              <a:ext uri="{FF2B5EF4-FFF2-40B4-BE49-F238E27FC236}">
                <a16:creationId xmlns:a16="http://schemas.microsoft.com/office/drawing/2014/main" id="{8D88C6F8-099A-4D39-8533-B1EEB7F052D4}"/>
              </a:ext>
            </a:extLst>
          </p:cNvPr>
          <p:cNvSpPr>
            <a:spLocks noGrp="1"/>
          </p:cNvSpPr>
          <p:nvPr>
            <p:ph type="dt" sz="half" idx="13"/>
          </p:nvPr>
        </p:nvSpPr>
        <p:spPr/>
        <p:txBody>
          <a:bodyPr/>
          <a:lstStyle/>
          <a:p>
            <a:r>
              <a:rPr lang="en-US" noProof="0"/>
              <a:t>00 Month 2018</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4" name="Foliennummernplatzhalter 3">
            <a:extLst>
              <a:ext uri="{FF2B5EF4-FFF2-40B4-BE49-F238E27FC236}">
                <a16:creationId xmlns:a16="http://schemas.microsoft.com/office/drawing/2014/main" id="{4F581D6B-1739-4E95-A7A3-5B7B04BE533F}"/>
              </a:ext>
            </a:extLst>
          </p:cNvPr>
          <p:cNvSpPr>
            <a:spLocks noGrp="1"/>
          </p:cNvSpPr>
          <p:nvPr>
            <p:ph type="sldNum" sz="quarter" idx="16"/>
          </p:nvPr>
        </p:nvSpPr>
        <p:spPr/>
        <p:txBody>
          <a:bodyPr/>
          <a:lstStyle/>
          <a:p>
            <a:r>
              <a:rPr lang="en-US"/>
              <a:t>Page </a:t>
            </a:r>
            <a:fld id="{A52F4D17-1AD6-42D9-B93A-EB002C62F438}" type="slidenum">
              <a:rPr lang="en-US" smtClean="0"/>
              <a:pPr/>
              <a:t>‹#›</a:t>
            </a:fld>
            <a:endParaRPr lang="en-US" noProof="0" dirty="0"/>
          </a:p>
        </p:txBody>
      </p:sp>
    </p:spTree>
    <p:extLst>
      <p:ext uri="{BB962C8B-B14F-4D97-AF65-F5344CB8AC3E}">
        <p14:creationId xmlns:p14="http://schemas.microsoft.com/office/powerpoint/2010/main" val="694646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a:xfrm>
            <a:off x="360000" y="324000"/>
            <a:ext cx="11449050" cy="1124780"/>
          </a:xfrm>
        </p:spPr>
        <p:txBody>
          <a:bodyPr/>
          <a:lstStyle>
            <a:lvl1pPr>
              <a:defRPr spc="0" baseline="0"/>
            </a:lvl1pPr>
          </a:lstStyle>
          <a:p>
            <a:r>
              <a:rPr lang="de-DE" noProof="0" dirty="0"/>
              <a:t>Titelmasterformat durch Klicken bearbeiten</a:t>
            </a:r>
            <a:endParaRPr lang="en-US" noProof="0" dirty="0"/>
          </a:p>
        </p:txBody>
      </p:sp>
      <p:sp>
        <p:nvSpPr>
          <p:cNvPr id="3" name="Content Placeholder 2"/>
          <p:cNvSpPr>
            <a:spLocks noGrp="1"/>
          </p:cNvSpPr>
          <p:nvPr>
            <p:ph idx="1"/>
          </p:nvPr>
        </p:nvSpPr>
        <p:spPr>
          <a:xfrm>
            <a:off x="360000" y="1578310"/>
            <a:ext cx="11449050" cy="4190666"/>
          </a:xfrm>
        </p:spPr>
        <p:txBody>
          <a:bodyPr/>
          <a:lstStyle>
            <a:lvl1pPr marL="177800" indent="-177800">
              <a:defRPr sz="1800"/>
            </a:lvl1pPr>
            <a:lvl2pPr marL="361950" indent="-184150">
              <a:defRPr sz="1800"/>
            </a:lvl2pPr>
            <a:lvl3pPr marL="539750" indent="-177800">
              <a:defRPr sz="1800"/>
            </a:lvl3pPr>
            <a:lvl4pPr marL="717550" indent="-177800">
              <a:defRPr sz="1800"/>
            </a:lvl4pPr>
            <a:lvl5pPr marL="895350" indent="-177800">
              <a:defRPr sz="1800"/>
            </a:lvl5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7" name="Datumsplatzhalter 16">
            <a:extLst>
              <a:ext uri="{FF2B5EF4-FFF2-40B4-BE49-F238E27FC236}">
                <a16:creationId xmlns:a16="http://schemas.microsoft.com/office/drawing/2014/main" id="{8D88C6F8-099A-4D39-8533-B1EEB7F052D4}"/>
              </a:ext>
            </a:extLst>
          </p:cNvPr>
          <p:cNvSpPr>
            <a:spLocks noGrp="1"/>
          </p:cNvSpPr>
          <p:nvPr>
            <p:ph type="dt" sz="half" idx="13"/>
          </p:nvPr>
        </p:nvSpPr>
        <p:spPr/>
        <p:txBody>
          <a:bodyPr/>
          <a:lstStyle/>
          <a:p>
            <a:r>
              <a:rPr lang="en-US" noProof="0"/>
              <a:t>00 Month 2018</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4" name="Foliennummernplatzhalter 3">
            <a:extLst>
              <a:ext uri="{FF2B5EF4-FFF2-40B4-BE49-F238E27FC236}">
                <a16:creationId xmlns:a16="http://schemas.microsoft.com/office/drawing/2014/main" id="{94D65862-E64A-4E5F-8934-CBE2F43FDC99}"/>
              </a:ext>
            </a:extLst>
          </p:cNvPr>
          <p:cNvSpPr>
            <a:spLocks noGrp="1"/>
          </p:cNvSpPr>
          <p:nvPr>
            <p:ph type="sldNum" sz="quarter" idx="16"/>
          </p:nvPr>
        </p:nvSpPr>
        <p:spPr/>
        <p:txBody>
          <a:bodyPr/>
          <a:lstStyle/>
          <a:p>
            <a:r>
              <a:rPr lang="en-US"/>
              <a:t>Page </a:t>
            </a:r>
            <a:fld id="{A52F4D17-1AD6-42D9-B93A-EB002C62F438}" type="slidenum">
              <a:rPr lang="en-US" smtClean="0"/>
              <a:pPr/>
              <a:t>‹#›</a:t>
            </a:fld>
            <a:endParaRPr lang="en-US" noProof="0" dirty="0"/>
          </a:p>
        </p:txBody>
      </p:sp>
    </p:spTree>
    <p:extLst>
      <p:ext uri="{BB962C8B-B14F-4D97-AF65-F5344CB8AC3E}">
        <p14:creationId xmlns:p14="http://schemas.microsoft.com/office/powerpoint/2010/main" val="1515182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a:xfrm>
            <a:off x="360000" y="324000"/>
            <a:ext cx="11449050" cy="1124780"/>
          </a:xfrm>
        </p:spPr>
        <p:txBody>
          <a:bodyPr/>
          <a:lstStyle>
            <a:lvl1pPr>
              <a:defRPr spc="0" baseline="0"/>
            </a:lvl1pPr>
          </a:lstStyle>
          <a:p>
            <a:r>
              <a:rPr lang="de-DE" noProof="0" dirty="0"/>
              <a:t>Titelmasterformat durch Klicken bearbeiten</a:t>
            </a:r>
            <a:endParaRPr lang="en-US" noProof="0" dirty="0"/>
          </a:p>
        </p:txBody>
      </p:sp>
      <p:sp>
        <p:nvSpPr>
          <p:cNvPr id="6" name="Datumsplatzhalter 5">
            <a:extLst>
              <a:ext uri="{FF2B5EF4-FFF2-40B4-BE49-F238E27FC236}">
                <a16:creationId xmlns:a16="http://schemas.microsoft.com/office/drawing/2014/main" id="{4283517E-5B20-4272-8660-1A906CDE614E}"/>
              </a:ext>
            </a:extLst>
          </p:cNvPr>
          <p:cNvSpPr>
            <a:spLocks noGrp="1"/>
          </p:cNvSpPr>
          <p:nvPr>
            <p:ph type="dt" sz="half" idx="10"/>
          </p:nvPr>
        </p:nvSpPr>
        <p:spPr/>
        <p:txBody>
          <a:bodyPr/>
          <a:lstStyle/>
          <a:p>
            <a:r>
              <a:rPr lang="en-US" noProof="0"/>
              <a:t>00 Month 2018</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60000" y="1628775"/>
            <a:ext cx="5437187" cy="3168377"/>
          </a:xfrm>
          <a:solidFill>
            <a:schemeClr val="bg2"/>
          </a:solidFill>
        </p:spPr>
        <p:txBody>
          <a:bodyPr anchor="ctr"/>
          <a:lstStyle>
            <a:lvl1pPr marL="0" indent="0" algn="ctr">
              <a:buNone/>
              <a:defRPr sz="1600">
                <a:solidFill>
                  <a:schemeClr val="tx1"/>
                </a:solidFill>
              </a:defRPr>
            </a:lvl1pPr>
          </a:lstStyle>
          <a:p>
            <a:r>
              <a:rPr lang="de-DE" noProof="0"/>
              <a:t>Bild durch Klicken auf Symbol hinzufügen</a:t>
            </a:r>
            <a:endParaRPr lang="en-US" noProof="0"/>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60000"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de-DE" noProof="0"/>
              <a:t>Bild durch Klicken auf Symbol hinzufügen</a:t>
            </a:r>
            <a:endParaRPr lang="en-US" noProof="0"/>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3" name="Foliennummernplatzhalter 2">
            <a:extLst>
              <a:ext uri="{FF2B5EF4-FFF2-40B4-BE49-F238E27FC236}">
                <a16:creationId xmlns:a16="http://schemas.microsoft.com/office/drawing/2014/main" id="{2F566AD1-91A5-4D6F-BE6D-62150997CE1F}"/>
              </a:ext>
            </a:extLst>
          </p:cNvPr>
          <p:cNvSpPr>
            <a:spLocks noGrp="1"/>
          </p:cNvSpPr>
          <p:nvPr>
            <p:ph type="sldNum" sz="quarter" idx="18"/>
          </p:nvPr>
        </p:nvSpPr>
        <p:spPr/>
        <p:txBody>
          <a:bodyPr/>
          <a:lstStyle/>
          <a:p>
            <a:r>
              <a:rPr lang="en-US"/>
              <a:t>Page </a:t>
            </a:r>
            <a:fld id="{A52F4D17-1AD6-42D9-B93A-EB002C62F438}" type="slidenum">
              <a:rPr lang="en-US" smtClean="0"/>
              <a:pPr/>
              <a:t>‹#›</a:t>
            </a:fld>
            <a:endParaRPr lang="en-US" noProof="0" dirty="0"/>
          </a:p>
        </p:txBody>
      </p:sp>
    </p:spTree>
    <p:extLst>
      <p:ext uri="{BB962C8B-B14F-4D97-AF65-F5344CB8AC3E}">
        <p14:creationId xmlns:p14="http://schemas.microsoft.com/office/powerpoint/2010/main" val="4293726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826C61E-EDCF-4205-AAD3-C234D8703110}" type="datetime1">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2432783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360000" y="324000"/>
            <a:ext cx="11449050" cy="1124780"/>
          </a:xfrm>
        </p:spPr>
        <p:txBody>
          <a:bodyPr/>
          <a:lstStyle>
            <a:lvl1pPr>
              <a:defRPr spc="0" baseline="0"/>
            </a:lvl1pPr>
          </a:lstStyle>
          <a:p>
            <a:r>
              <a:rPr lang="de-DE" noProof="0"/>
              <a:t>Titelmasterformat durch Klicken bearbeiten</a:t>
            </a:r>
            <a:endParaRPr lang="en-US" noProof="0"/>
          </a:p>
        </p:txBody>
      </p:sp>
      <p:sp>
        <p:nvSpPr>
          <p:cNvPr id="6" name="Datumsplatzhalter 5">
            <a:extLst>
              <a:ext uri="{FF2B5EF4-FFF2-40B4-BE49-F238E27FC236}">
                <a16:creationId xmlns:a16="http://schemas.microsoft.com/office/drawing/2014/main" id="{4283517E-5B20-4272-8660-1A906CDE614E}"/>
              </a:ext>
            </a:extLst>
          </p:cNvPr>
          <p:cNvSpPr>
            <a:spLocks noGrp="1"/>
          </p:cNvSpPr>
          <p:nvPr>
            <p:ph type="dt" sz="half" idx="10"/>
          </p:nvPr>
        </p:nvSpPr>
        <p:spPr/>
        <p:txBody>
          <a:bodyPr/>
          <a:lstStyle/>
          <a:p>
            <a:r>
              <a:rPr lang="en-US" noProof="0"/>
              <a:t>00 Month 2018</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3" name="Foliennummernplatzhalter 2">
            <a:extLst>
              <a:ext uri="{FF2B5EF4-FFF2-40B4-BE49-F238E27FC236}">
                <a16:creationId xmlns:a16="http://schemas.microsoft.com/office/drawing/2014/main" id="{1C9A4D5F-2E35-47CB-9ECC-6BDDA4543523}"/>
              </a:ext>
            </a:extLst>
          </p:cNvPr>
          <p:cNvSpPr>
            <a:spLocks noGrp="1"/>
          </p:cNvSpPr>
          <p:nvPr>
            <p:ph type="sldNum" sz="quarter" idx="16"/>
          </p:nvPr>
        </p:nvSpPr>
        <p:spPr/>
        <p:txBody>
          <a:bodyPr/>
          <a:lstStyle/>
          <a:p>
            <a:r>
              <a:rPr lang="en-US"/>
              <a:t>Page </a:t>
            </a:r>
            <a:fld id="{A52F4D17-1AD6-42D9-B93A-EB002C62F438}" type="slidenum">
              <a:rPr lang="en-US" smtClean="0"/>
              <a:pPr/>
              <a:t>‹#›</a:t>
            </a:fld>
            <a:endParaRPr lang="en-US" noProof="0" dirty="0"/>
          </a:p>
        </p:txBody>
      </p:sp>
    </p:spTree>
    <p:extLst>
      <p:ext uri="{BB962C8B-B14F-4D97-AF65-F5344CB8AC3E}">
        <p14:creationId xmlns:p14="http://schemas.microsoft.com/office/powerpoint/2010/main" val="25003094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1A9D9CA0-0D3A-430F-A273-E4F9DC8D4FCA}"/>
              </a:ext>
            </a:extLst>
          </p:cNvPr>
          <p:cNvSpPr>
            <a:spLocks noGrp="1"/>
          </p:cNvSpPr>
          <p:nvPr>
            <p:ph type="dt" sz="half" idx="10"/>
          </p:nvPr>
        </p:nvSpPr>
        <p:spPr/>
        <p:txBody>
          <a:bodyPr/>
          <a:lstStyle/>
          <a:p>
            <a:r>
              <a:rPr lang="en-US" noProof="0"/>
              <a:t>00 Month 2018</a:t>
            </a:r>
          </a:p>
        </p:txBody>
      </p:sp>
      <p:sp>
        <p:nvSpPr>
          <p:cNvPr id="2" name="Foliennummernplatzhalter 1">
            <a:extLst>
              <a:ext uri="{FF2B5EF4-FFF2-40B4-BE49-F238E27FC236}">
                <a16:creationId xmlns:a16="http://schemas.microsoft.com/office/drawing/2014/main" id="{FBEB74CF-3CEB-49F7-B847-0E316736F21A}"/>
              </a:ext>
            </a:extLst>
          </p:cNvPr>
          <p:cNvSpPr>
            <a:spLocks noGrp="1"/>
          </p:cNvSpPr>
          <p:nvPr>
            <p:ph type="sldNum" sz="quarter" idx="11"/>
          </p:nvPr>
        </p:nvSpPr>
        <p:spPr/>
        <p:txBody>
          <a:bodyPr/>
          <a:lstStyle/>
          <a:p>
            <a:r>
              <a:rPr lang="en-US"/>
              <a:t>Page </a:t>
            </a:r>
            <a:fld id="{A52F4D17-1AD6-42D9-B93A-EB002C62F438}" type="slidenum">
              <a:rPr lang="en-US" smtClean="0"/>
              <a:pPr/>
              <a:t>‹#›</a:t>
            </a:fld>
            <a:endParaRPr lang="en-US" noProof="0" dirty="0"/>
          </a:p>
        </p:txBody>
      </p:sp>
    </p:spTree>
    <p:extLst>
      <p:ext uri="{BB962C8B-B14F-4D97-AF65-F5344CB8AC3E}">
        <p14:creationId xmlns:p14="http://schemas.microsoft.com/office/powerpoint/2010/main" val="2866876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spc="0" baseline="0"/>
            </a:lvl1pPr>
          </a:lstStyle>
          <a:p>
            <a:r>
              <a:rPr lang="de-DE" dirty="0"/>
              <a:t>Titelmasterformat durch Klicken bearbeiten</a:t>
            </a:r>
            <a:endParaRPr lang="en-US" dirty="0"/>
          </a:p>
        </p:txBody>
      </p:sp>
      <p:sp>
        <p:nvSpPr>
          <p:cNvPr id="3" name="Content Placeholder 2"/>
          <p:cNvSpPr>
            <a:spLocks noGrp="1"/>
          </p:cNvSpPr>
          <p:nvPr>
            <p:ph idx="1"/>
          </p:nvPr>
        </p:nvSpPr>
        <p:spPr/>
        <p:txBody>
          <a:bodyPr/>
          <a:lstStyle>
            <a:lvl1pPr>
              <a:lnSpc>
                <a:spcPct val="100000"/>
              </a:lnSpc>
              <a:spcAft>
                <a:spcPts val="300"/>
              </a:spcAft>
              <a:defRPr sz="2000"/>
            </a:lvl1pPr>
            <a:lvl2pPr>
              <a:lnSpc>
                <a:spcPct val="100000"/>
              </a:lnSpc>
              <a:spcAft>
                <a:spcPts val="300"/>
              </a:spcAft>
              <a:defRPr sz="2000"/>
            </a:lvl2pPr>
            <a:lvl3pPr>
              <a:lnSpc>
                <a:spcPct val="100000"/>
              </a:lnSpc>
              <a:spcAft>
                <a:spcPts val="300"/>
              </a:spcAft>
              <a:defRPr sz="2000"/>
            </a:lvl3pPr>
            <a:lvl4pPr>
              <a:lnSpc>
                <a:spcPct val="100000"/>
              </a:lnSpc>
              <a:spcAft>
                <a:spcPts val="300"/>
              </a:spcAft>
              <a:defRPr sz="2000"/>
            </a:lvl4pPr>
            <a:lvl5pPr>
              <a:lnSpc>
                <a:spcPct val="100000"/>
              </a:lnSpc>
              <a:spcAft>
                <a:spcPts val="300"/>
              </a:spcAft>
              <a:defRPr sz="20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1" name="Textplatzhalter 10">
            <a:extLst>
              <a:ext uri="{FF2B5EF4-FFF2-40B4-BE49-F238E27FC236}">
                <a16:creationId xmlns:a16="http://schemas.microsoft.com/office/drawing/2014/main" id="{1657B79E-8199-4451-A0F9-E82023AB3F0C}"/>
              </a:ext>
            </a:extLst>
          </p:cNvPr>
          <p:cNvSpPr>
            <a:spLocks noGrp="1"/>
          </p:cNvSpPr>
          <p:nvPr>
            <p:ph type="body" sz="quarter" idx="12" hasCustomPrompt="1"/>
          </p:nvPr>
        </p:nvSpPr>
        <p:spPr>
          <a:xfrm>
            <a:off x="478367" y="938786"/>
            <a:ext cx="11232896" cy="509994"/>
          </a:xfrm>
        </p:spPr>
        <p:txBody>
          <a:bodyPr/>
          <a:lstStyle>
            <a:lvl1pPr marL="0" indent="0">
              <a:lnSpc>
                <a:spcPct val="114000"/>
              </a:lnSpc>
              <a:spcAft>
                <a:spcPts val="0"/>
              </a:spcAft>
              <a:buNone/>
              <a:defRPr sz="2400" b="1">
                <a:solidFill>
                  <a:schemeClr val="accent1"/>
                </a:solidFill>
              </a:defRPr>
            </a:lvl1pPr>
          </a:lstStyle>
          <a:p>
            <a:pPr lvl="0"/>
            <a:r>
              <a:rPr lang="de-DE" dirty="0" err="1"/>
              <a:t>Subline</a:t>
            </a:r>
            <a:endParaRPr lang="de-DE" dirty="0"/>
          </a:p>
        </p:txBody>
      </p:sp>
      <p:sp>
        <p:nvSpPr>
          <p:cNvPr id="17" name="Datumsplatzhalter 16">
            <a:extLst>
              <a:ext uri="{FF2B5EF4-FFF2-40B4-BE49-F238E27FC236}">
                <a16:creationId xmlns:a16="http://schemas.microsoft.com/office/drawing/2014/main" id="{8D88C6F8-099A-4D39-8533-B1EEB7F052D4}"/>
              </a:ext>
            </a:extLst>
          </p:cNvPr>
          <p:cNvSpPr>
            <a:spLocks noGrp="1"/>
          </p:cNvSpPr>
          <p:nvPr>
            <p:ph type="dt" sz="half" idx="13"/>
          </p:nvPr>
        </p:nvSpPr>
        <p:spPr/>
        <p:txBody>
          <a:bodyPr/>
          <a:lstStyle/>
          <a:p>
            <a:endParaRPr lang="de-DE" dirty="0"/>
          </a:p>
        </p:txBody>
      </p:sp>
      <p:sp>
        <p:nvSpPr>
          <p:cNvPr id="18" name="Foliennummernplatzhalter 17">
            <a:extLst>
              <a:ext uri="{FF2B5EF4-FFF2-40B4-BE49-F238E27FC236}">
                <a16:creationId xmlns:a16="http://schemas.microsoft.com/office/drawing/2014/main" id="{BFF90422-5EA9-49BF-B256-D3D2AA4EDCC9}"/>
              </a:ext>
            </a:extLst>
          </p:cNvPr>
          <p:cNvSpPr>
            <a:spLocks noGrp="1"/>
          </p:cNvSpPr>
          <p:nvPr>
            <p:ph type="sldNum" sz="quarter" idx="14"/>
          </p:nvPr>
        </p:nvSpPr>
        <p:spPr/>
        <p:txBody>
          <a:bodyPr/>
          <a:lstStyle/>
          <a:p>
            <a:fld id="{A52F4D17-1AD6-42D9-B93A-EB002C62F438}" type="slidenum">
              <a:rPr lang="de-DE" smtClean="0"/>
              <a:pPr/>
              <a:t>‹#›</a:t>
            </a:fld>
            <a:endParaRPr lang="de-DE" dirty="0"/>
          </a:p>
        </p:txBody>
      </p:sp>
    </p:spTree>
    <p:extLst>
      <p:ext uri="{BB962C8B-B14F-4D97-AF65-F5344CB8AC3E}">
        <p14:creationId xmlns:p14="http://schemas.microsoft.com/office/powerpoint/2010/main" val="35391832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lvl1pPr>
              <a:defRPr>
                <a:solidFill>
                  <a:srgbClr val="404040"/>
                </a:solidFill>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30"/>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
        <p:nvSpPr>
          <p:cNvPr id="5" name="灯片编号占位符 1031"/>
          <p:cNvSpPr>
            <a:spLocks noGrp="1"/>
          </p:cNvSpPr>
          <p:nvPr>
            <p:ph type="sldNum" sz="quarter" idx="11"/>
          </p:nvPr>
        </p:nvSpPr>
        <p:spPr/>
        <p:txBody>
          <a:bodyPr/>
          <a:lstStyle>
            <a:lvl1pPr>
              <a:defRPr/>
            </a:lvl1pPr>
          </a:lstStyle>
          <a:p>
            <a:pPr>
              <a:defRPr/>
            </a:pPr>
            <a:fld id="{A119673D-D877-4663-B179-521468817DE4}" type="slidenum">
              <a:rPr lang="zh-CN" altLang="en-US"/>
              <a:pPr>
                <a:defRPr/>
              </a:pPr>
              <a:t>‹#›</a:t>
            </a:fld>
            <a:endParaRPr lang="zh-CN" altLang="en-US"/>
          </a:p>
        </p:txBody>
      </p:sp>
      <p:sp>
        <p:nvSpPr>
          <p:cNvPr id="6" name="页脚占位符 1032"/>
          <p:cNvSpPr>
            <a:spLocks noGrp="1"/>
          </p:cNvSpPr>
          <p:nvPr>
            <p:ph type="ftr" sz="quarter" idx="12"/>
          </p:nvPr>
        </p:nvSpPr>
        <p:spPr>
          <a:xfrm>
            <a:off x="4165600" y="6245225"/>
            <a:ext cx="3860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Tree>
    <p:extLst>
      <p:ext uri="{BB962C8B-B14F-4D97-AF65-F5344CB8AC3E}">
        <p14:creationId xmlns:p14="http://schemas.microsoft.com/office/powerpoint/2010/main" val="6497977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30"/>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
        <p:nvSpPr>
          <p:cNvPr id="5" name="灯片编号占位符 1031"/>
          <p:cNvSpPr>
            <a:spLocks noGrp="1"/>
          </p:cNvSpPr>
          <p:nvPr>
            <p:ph type="sldNum" sz="quarter" idx="11"/>
          </p:nvPr>
        </p:nvSpPr>
        <p:spPr/>
        <p:txBody>
          <a:bodyPr/>
          <a:lstStyle>
            <a:lvl1pPr>
              <a:defRPr/>
            </a:lvl1pPr>
          </a:lstStyle>
          <a:p>
            <a:pPr>
              <a:defRPr/>
            </a:pPr>
            <a:fld id="{B1CB8279-7AE4-4C6F-B1A9-6CDC7A416C3D}" type="slidenum">
              <a:rPr lang="zh-CN" altLang="en-US"/>
              <a:pPr>
                <a:defRPr/>
              </a:pPr>
              <a:t>‹#›</a:t>
            </a:fld>
            <a:endParaRPr lang="zh-CN" altLang="en-US"/>
          </a:p>
        </p:txBody>
      </p:sp>
      <p:sp>
        <p:nvSpPr>
          <p:cNvPr id="6" name="页脚占位符 1032"/>
          <p:cNvSpPr>
            <a:spLocks noGrp="1"/>
          </p:cNvSpPr>
          <p:nvPr>
            <p:ph type="ftr" sz="quarter" idx="12"/>
          </p:nvPr>
        </p:nvSpPr>
        <p:spPr>
          <a:xfrm>
            <a:off x="4165600" y="6245225"/>
            <a:ext cx="3860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Tree>
    <p:extLst>
      <p:ext uri="{BB962C8B-B14F-4D97-AF65-F5344CB8AC3E}">
        <p14:creationId xmlns:p14="http://schemas.microsoft.com/office/powerpoint/2010/main" val="33403693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341438"/>
            <a:ext cx="5376672" cy="40322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205728" y="1341438"/>
            <a:ext cx="5376672" cy="40322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30"/>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
        <p:nvSpPr>
          <p:cNvPr id="6" name="灯片编号占位符 1031"/>
          <p:cNvSpPr>
            <a:spLocks noGrp="1"/>
          </p:cNvSpPr>
          <p:nvPr>
            <p:ph type="sldNum" sz="quarter" idx="11"/>
          </p:nvPr>
        </p:nvSpPr>
        <p:spPr/>
        <p:txBody>
          <a:bodyPr/>
          <a:lstStyle>
            <a:lvl1pPr>
              <a:defRPr/>
            </a:lvl1pPr>
          </a:lstStyle>
          <a:p>
            <a:pPr>
              <a:defRPr/>
            </a:pPr>
            <a:fld id="{5D7961C9-4A1B-4606-ABC1-DC00FE580DAB}" type="slidenum">
              <a:rPr lang="zh-CN" altLang="en-US"/>
              <a:pPr>
                <a:defRPr/>
              </a:pPr>
              <a:t>‹#›</a:t>
            </a:fld>
            <a:endParaRPr lang="zh-CN" altLang="en-US"/>
          </a:p>
        </p:txBody>
      </p:sp>
      <p:sp>
        <p:nvSpPr>
          <p:cNvPr id="7" name="页脚占位符 1032"/>
          <p:cNvSpPr>
            <a:spLocks noGrp="1"/>
          </p:cNvSpPr>
          <p:nvPr>
            <p:ph type="ftr" sz="quarter" idx="12"/>
          </p:nvPr>
        </p:nvSpPr>
        <p:spPr>
          <a:xfrm>
            <a:off x="4165600" y="6245225"/>
            <a:ext cx="3860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Tree>
    <p:extLst>
      <p:ext uri="{BB962C8B-B14F-4D97-AF65-F5344CB8AC3E}">
        <p14:creationId xmlns:p14="http://schemas.microsoft.com/office/powerpoint/2010/main" val="6002721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1186775" y="1778438"/>
            <a:ext cx="4873575"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1186775" y="2665379"/>
            <a:ext cx="4873575"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56939"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1030"/>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
        <p:nvSpPr>
          <p:cNvPr id="8" name="灯片编号占位符 1031"/>
          <p:cNvSpPr>
            <a:spLocks noGrp="1"/>
          </p:cNvSpPr>
          <p:nvPr>
            <p:ph type="sldNum" sz="quarter" idx="11"/>
          </p:nvPr>
        </p:nvSpPr>
        <p:spPr/>
        <p:txBody>
          <a:bodyPr/>
          <a:lstStyle>
            <a:lvl1pPr>
              <a:defRPr/>
            </a:lvl1pPr>
          </a:lstStyle>
          <a:p>
            <a:pPr>
              <a:defRPr/>
            </a:pPr>
            <a:fld id="{90726A01-6087-4B33-B39C-5CCA3DB9F119}" type="slidenum">
              <a:rPr lang="zh-CN" altLang="en-US"/>
              <a:pPr>
                <a:defRPr/>
              </a:pPr>
              <a:t>‹#›</a:t>
            </a:fld>
            <a:endParaRPr lang="zh-CN" altLang="en-US"/>
          </a:p>
        </p:txBody>
      </p:sp>
      <p:sp>
        <p:nvSpPr>
          <p:cNvPr id="9" name="页脚占位符 1032"/>
          <p:cNvSpPr>
            <a:spLocks noGrp="1"/>
          </p:cNvSpPr>
          <p:nvPr>
            <p:ph type="ftr" sz="quarter" idx="12"/>
          </p:nvPr>
        </p:nvSpPr>
        <p:spPr>
          <a:xfrm>
            <a:off x="4165600" y="6245225"/>
            <a:ext cx="3860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Tree>
    <p:extLst>
      <p:ext uri="{BB962C8B-B14F-4D97-AF65-F5344CB8AC3E}">
        <p14:creationId xmlns:p14="http://schemas.microsoft.com/office/powerpoint/2010/main" val="33932938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30"/>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
        <p:nvSpPr>
          <p:cNvPr id="4" name="灯片编号占位符 1031"/>
          <p:cNvSpPr>
            <a:spLocks noGrp="1"/>
          </p:cNvSpPr>
          <p:nvPr>
            <p:ph type="sldNum" sz="quarter" idx="11"/>
          </p:nvPr>
        </p:nvSpPr>
        <p:spPr/>
        <p:txBody>
          <a:bodyPr/>
          <a:lstStyle>
            <a:lvl1pPr>
              <a:defRPr/>
            </a:lvl1pPr>
          </a:lstStyle>
          <a:p>
            <a:pPr>
              <a:defRPr/>
            </a:pPr>
            <a:fld id="{03B5DC56-FA6E-4C5D-811F-3B03BAE4188E}" type="slidenum">
              <a:rPr lang="zh-CN" altLang="en-US"/>
              <a:pPr>
                <a:defRPr/>
              </a:pPr>
              <a:t>‹#›</a:t>
            </a:fld>
            <a:endParaRPr lang="zh-CN" altLang="en-US"/>
          </a:p>
        </p:txBody>
      </p:sp>
      <p:sp>
        <p:nvSpPr>
          <p:cNvPr id="5" name="页脚占位符 1032"/>
          <p:cNvSpPr>
            <a:spLocks noGrp="1"/>
          </p:cNvSpPr>
          <p:nvPr>
            <p:ph type="ftr" sz="quarter" idx="12"/>
          </p:nvPr>
        </p:nvSpPr>
        <p:spPr>
          <a:xfrm>
            <a:off x="4165600" y="6245225"/>
            <a:ext cx="3860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Tree>
    <p:extLst>
      <p:ext uri="{BB962C8B-B14F-4D97-AF65-F5344CB8AC3E}">
        <p14:creationId xmlns:p14="http://schemas.microsoft.com/office/powerpoint/2010/main" val="946821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30"/>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
        <p:nvSpPr>
          <p:cNvPr id="3" name="灯片编号占位符 1031"/>
          <p:cNvSpPr>
            <a:spLocks noGrp="1"/>
          </p:cNvSpPr>
          <p:nvPr>
            <p:ph type="sldNum" sz="quarter" idx="11"/>
          </p:nvPr>
        </p:nvSpPr>
        <p:spPr/>
        <p:txBody>
          <a:bodyPr/>
          <a:lstStyle>
            <a:lvl1pPr>
              <a:defRPr/>
            </a:lvl1pPr>
          </a:lstStyle>
          <a:p>
            <a:pPr>
              <a:defRPr/>
            </a:pPr>
            <a:fld id="{986EF35F-5461-4448-876B-04BBD6CAB213}" type="slidenum">
              <a:rPr lang="zh-CN" altLang="en-US"/>
              <a:pPr>
                <a:defRPr/>
              </a:pPr>
              <a:t>‹#›</a:t>
            </a:fld>
            <a:endParaRPr lang="zh-CN" altLang="en-US"/>
          </a:p>
        </p:txBody>
      </p:sp>
      <p:sp>
        <p:nvSpPr>
          <p:cNvPr id="4" name="页脚占位符 1032"/>
          <p:cNvSpPr>
            <a:spLocks noGrp="1"/>
          </p:cNvSpPr>
          <p:nvPr>
            <p:ph type="ftr" sz="quarter" idx="12"/>
          </p:nvPr>
        </p:nvSpPr>
        <p:spPr>
          <a:xfrm>
            <a:off x="4165600" y="6245225"/>
            <a:ext cx="3860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Tree>
    <p:extLst>
      <p:ext uri="{BB962C8B-B14F-4D97-AF65-F5344CB8AC3E}">
        <p14:creationId xmlns:p14="http://schemas.microsoft.com/office/powerpoint/2010/main" val="3782828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30"/>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
        <p:nvSpPr>
          <p:cNvPr id="6" name="灯片编号占位符 1031"/>
          <p:cNvSpPr>
            <a:spLocks noGrp="1"/>
          </p:cNvSpPr>
          <p:nvPr>
            <p:ph type="sldNum" sz="quarter" idx="11"/>
          </p:nvPr>
        </p:nvSpPr>
        <p:spPr/>
        <p:txBody>
          <a:bodyPr/>
          <a:lstStyle>
            <a:lvl1pPr>
              <a:defRPr/>
            </a:lvl1pPr>
          </a:lstStyle>
          <a:p>
            <a:pPr>
              <a:defRPr/>
            </a:pPr>
            <a:fld id="{A4138C01-F26D-471C-AA90-A7AFE4E614DB}" type="slidenum">
              <a:rPr lang="zh-CN" altLang="en-US"/>
              <a:pPr>
                <a:defRPr/>
              </a:pPr>
              <a:t>‹#›</a:t>
            </a:fld>
            <a:endParaRPr lang="zh-CN" altLang="en-US"/>
          </a:p>
        </p:txBody>
      </p:sp>
      <p:sp>
        <p:nvSpPr>
          <p:cNvPr id="7" name="页脚占位符 1032"/>
          <p:cNvSpPr>
            <a:spLocks noGrp="1"/>
          </p:cNvSpPr>
          <p:nvPr>
            <p:ph type="ftr" sz="quarter" idx="12"/>
          </p:nvPr>
        </p:nvSpPr>
        <p:spPr>
          <a:xfrm>
            <a:off x="4165600" y="6245225"/>
            <a:ext cx="3860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Tree>
    <p:extLst>
      <p:ext uri="{BB962C8B-B14F-4D97-AF65-F5344CB8AC3E}">
        <p14:creationId xmlns:p14="http://schemas.microsoft.com/office/powerpoint/2010/main" val="3109273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3DCFC40-0C1E-44D0-9403-BEAB850C302B}" type="datetime1">
              <a:rPr lang="zh-CN" altLang="en-US" smtClean="0"/>
              <a:t>2021/5/12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16666451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1030"/>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
        <p:nvSpPr>
          <p:cNvPr id="6" name="灯片编号占位符 1031"/>
          <p:cNvSpPr>
            <a:spLocks noGrp="1"/>
          </p:cNvSpPr>
          <p:nvPr>
            <p:ph type="sldNum" sz="quarter" idx="11"/>
          </p:nvPr>
        </p:nvSpPr>
        <p:spPr/>
        <p:txBody>
          <a:bodyPr/>
          <a:lstStyle>
            <a:lvl1pPr>
              <a:defRPr/>
            </a:lvl1pPr>
          </a:lstStyle>
          <a:p>
            <a:pPr>
              <a:defRPr/>
            </a:pPr>
            <a:fld id="{A1F8D08F-4F23-4601-AD79-946C3DD6D023}" type="slidenum">
              <a:rPr lang="zh-CN" altLang="en-US"/>
              <a:pPr>
                <a:defRPr/>
              </a:pPr>
              <a:t>‹#›</a:t>
            </a:fld>
            <a:endParaRPr lang="zh-CN" altLang="en-US"/>
          </a:p>
        </p:txBody>
      </p:sp>
      <p:sp>
        <p:nvSpPr>
          <p:cNvPr id="7" name="页脚占位符 1032"/>
          <p:cNvSpPr>
            <a:spLocks noGrp="1"/>
          </p:cNvSpPr>
          <p:nvPr>
            <p:ph type="ftr" sz="quarter" idx="12"/>
          </p:nvPr>
        </p:nvSpPr>
        <p:spPr>
          <a:xfrm>
            <a:off x="4165600" y="6245225"/>
            <a:ext cx="3860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Tree>
    <p:extLst>
      <p:ext uri="{BB962C8B-B14F-4D97-AF65-F5344CB8AC3E}">
        <p14:creationId xmlns:p14="http://schemas.microsoft.com/office/powerpoint/2010/main" val="1609352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30"/>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
        <p:nvSpPr>
          <p:cNvPr id="5" name="灯片编号占位符 1031"/>
          <p:cNvSpPr>
            <a:spLocks noGrp="1"/>
          </p:cNvSpPr>
          <p:nvPr>
            <p:ph type="sldNum" sz="quarter" idx="11"/>
          </p:nvPr>
        </p:nvSpPr>
        <p:spPr/>
        <p:txBody>
          <a:bodyPr/>
          <a:lstStyle>
            <a:lvl1pPr>
              <a:defRPr/>
            </a:lvl1pPr>
          </a:lstStyle>
          <a:p>
            <a:pPr>
              <a:defRPr/>
            </a:pPr>
            <a:fld id="{BC1531DF-A8C2-47CB-A2A0-104055633DFA}" type="slidenum">
              <a:rPr lang="zh-CN" altLang="en-US"/>
              <a:pPr>
                <a:defRPr/>
              </a:pPr>
              <a:t>‹#›</a:t>
            </a:fld>
            <a:endParaRPr lang="zh-CN" altLang="en-US"/>
          </a:p>
        </p:txBody>
      </p:sp>
      <p:sp>
        <p:nvSpPr>
          <p:cNvPr id="6" name="页脚占位符 1032"/>
          <p:cNvSpPr>
            <a:spLocks noGrp="1"/>
          </p:cNvSpPr>
          <p:nvPr>
            <p:ph type="ftr" sz="quarter" idx="12"/>
          </p:nvPr>
        </p:nvSpPr>
        <p:spPr>
          <a:xfrm>
            <a:off x="4165600" y="6245225"/>
            <a:ext cx="3860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Tree>
    <p:extLst>
      <p:ext uri="{BB962C8B-B14F-4D97-AF65-F5344CB8AC3E}">
        <p14:creationId xmlns:p14="http://schemas.microsoft.com/office/powerpoint/2010/main" val="24448093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8563" y="117476"/>
            <a:ext cx="2763837" cy="52562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27052" y="117476"/>
            <a:ext cx="8131289" cy="52562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30"/>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
        <p:nvSpPr>
          <p:cNvPr id="5" name="灯片编号占位符 1031"/>
          <p:cNvSpPr>
            <a:spLocks noGrp="1"/>
          </p:cNvSpPr>
          <p:nvPr>
            <p:ph type="sldNum" sz="quarter" idx="11"/>
          </p:nvPr>
        </p:nvSpPr>
        <p:spPr/>
        <p:txBody>
          <a:bodyPr/>
          <a:lstStyle>
            <a:lvl1pPr>
              <a:defRPr/>
            </a:lvl1pPr>
          </a:lstStyle>
          <a:p>
            <a:pPr>
              <a:defRPr/>
            </a:pPr>
            <a:fld id="{44ABE5A3-AED1-4F2B-8C4A-CEC40475E5E2}" type="slidenum">
              <a:rPr lang="zh-CN" altLang="en-US"/>
              <a:pPr>
                <a:defRPr/>
              </a:pPr>
              <a:t>‹#›</a:t>
            </a:fld>
            <a:endParaRPr lang="zh-CN" altLang="en-US"/>
          </a:p>
        </p:txBody>
      </p:sp>
      <p:sp>
        <p:nvSpPr>
          <p:cNvPr id="6" name="页脚占位符 1032"/>
          <p:cNvSpPr>
            <a:spLocks noGrp="1"/>
          </p:cNvSpPr>
          <p:nvPr>
            <p:ph type="ftr" sz="quarter" idx="12"/>
          </p:nvPr>
        </p:nvSpPr>
        <p:spPr>
          <a:xfrm>
            <a:off x="4165600" y="6245225"/>
            <a:ext cx="38608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charset="0"/>
              <a:buNone/>
              <a:defRPr>
                <a:latin typeface="Arial" charset="0"/>
                <a:ea typeface="SimSun" charset="0"/>
                <a:cs typeface="SimSun" charset="0"/>
              </a:defRPr>
            </a:lvl1pPr>
          </a:lstStyle>
          <a:p>
            <a:pPr>
              <a:defRPr/>
            </a:pPr>
            <a:endParaRPr lang="zh-CN" altLang="en-US"/>
          </a:p>
        </p:txBody>
      </p:sp>
    </p:spTree>
    <p:extLst>
      <p:ext uri="{BB962C8B-B14F-4D97-AF65-F5344CB8AC3E}">
        <p14:creationId xmlns:p14="http://schemas.microsoft.com/office/powerpoint/2010/main" val="28754950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표지">
    <p:bg>
      <p:bgPr>
        <a:pattFill prst="ltUpDiag">
          <a:fgClr>
            <a:schemeClr val="accent3">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15" name="순서도: 문서 14"/>
          <p:cNvSpPr/>
          <p:nvPr userDrawn="1"/>
        </p:nvSpPr>
        <p:spPr>
          <a:xfrm rot="21425409">
            <a:off x="-127862" y="-38448"/>
            <a:ext cx="12301254" cy="4319415"/>
          </a:xfrm>
          <a:prstGeom prst="flowChartDocumen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p:cNvPicPr>
            <a:picLocks noChangeAspect="1"/>
          </p:cNvPicPr>
          <p:nvPr userDrawn="1"/>
        </p:nvPicPr>
        <p:blipFill>
          <a:blip r:embed="rId2">
            <a:duotone>
              <a:prstClr val="black"/>
              <a:schemeClr val="accent2">
                <a:tint val="45000"/>
                <a:satMod val="400000"/>
              </a:schemeClr>
            </a:duotone>
            <a:lum bright="12000"/>
            <a:extLst>
              <a:ext uri="{BEBA8EAE-BF5A-486C-A8C5-ECC9F3942E4B}">
                <a14:imgProps xmlns:a14="http://schemas.microsoft.com/office/drawing/2010/main">
                  <a14:imgLayer r:embed="rId3">
                    <a14:imgEffect>
                      <a14:colorTemperature colorTemp="5300"/>
                    </a14:imgEffect>
                    <a14:imgEffect>
                      <a14:saturation sat="0"/>
                    </a14:imgEffect>
                    <a14:imgEffect>
                      <a14:brightnessContrast bright="11000"/>
                    </a14:imgEffect>
                  </a14:imgLayer>
                </a14:imgProps>
              </a:ext>
              <a:ext uri="{28A0092B-C50C-407E-A947-70E740481C1C}">
                <a14:useLocalDpi xmlns:a14="http://schemas.microsoft.com/office/drawing/2010/main" val="0"/>
              </a:ext>
            </a:extLst>
          </a:blip>
          <a:stretch>
            <a:fillRect/>
          </a:stretch>
        </p:blipFill>
        <p:spPr>
          <a:xfrm>
            <a:off x="0" y="-39051"/>
            <a:ext cx="12192000" cy="3799874"/>
          </a:xfrm>
          <a:prstGeom prst="rect">
            <a:avLst/>
          </a:prstGeom>
        </p:spPr>
      </p:pic>
      <p:sp>
        <p:nvSpPr>
          <p:cNvPr id="17" name="내용 개체 틀 9"/>
          <p:cNvSpPr>
            <a:spLocks noGrp="1"/>
          </p:cNvSpPr>
          <p:nvPr>
            <p:ph sz="quarter" idx="10"/>
          </p:nvPr>
        </p:nvSpPr>
        <p:spPr>
          <a:xfrm>
            <a:off x="1036955" y="1240155"/>
            <a:ext cx="6400165" cy="374650"/>
          </a:xfrm>
          <a:prstGeom prst="rect">
            <a:avLst/>
          </a:prstGeom>
        </p:spPr>
        <p:txBody>
          <a:bodyPr/>
          <a:lstStyle>
            <a:lvl1pPr marL="0" indent="0">
              <a:buNone/>
              <a:defRPr sz="2000">
                <a:solidFill>
                  <a:schemeClr val="bg1">
                    <a:lumMod val="95000"/>
                  </a:schemeClr>
                </a:solidFill>
                <a:effectLst>
                  <a:outerShdw blurRad="38100" dist="38100" dir="2700000" algn="tl">
                    <a:srgbClr val="000000">
                      <a:alpha val="43137"/>
                    </a:srgbClr>
                  </a:outerShdw>
                </a:effectLst>
                <a:latin typeface="청소년서체" panose="02020603020101020101" pitchFamily="18" charset="-127"/>
                <a:ea typeface="청소년서체" panose="02020603020101020101" pitchFamily="18" charset="-127"/>
              </a:defRPr>
            </a:lvl1pPr>
            <a:lvl2pPr marL="457200" indent="0">
              <a:buNone/>
              <a:defRPr/>
            </a:lvl2pPr>
            <a:lvl3pPr marL="914400" indent="0">
              <a:buNone/>
              <a:defRPr/>
            </a:lvl3pPr>
            <a:lvl4pPr marL="1371600" indent="0">
              <a:buNone/>
              <a:defRPr/>
            </a:lvl4pPr>
            <a:lvl5pPr marL="1828800" indent="0">
              <a:buNone/>
              <a:defRPr/>
            </a:lvl5pPr>
          </a:lstStyle>
          <a:p>
            <a:pPr lvl="0"/>
            <a:r>
              <a:rPr lang="ko-KR" altLang="en-US" dirty="0" smtClean="0"/>
              <a:t>마스터 텍스트 스타일을 편집합니다</a:t>
            </a:r>
          </a:p>
        </p:txBody>
      </p:sp>
      <p:sp>
        <p:nvSpPr>
          <p:cNvPr id="19" name="제목 5"/>
          <p:cNvSpPr>
            <a:spLocks noGrp="1"/>
          </p:cNvSpPr>
          <p:nvPr>
            <p:ph type="title"/>
          </p:nvPr>
        </p:nvSpPr>
        <p:spPr>
          <a:xfrm>
            <a:off x="985468" y="1899285"/>
            <a:ext cx="10515600" cy="1325563"/>
          </a:xfrm>
          <a:prstGeom prst="rect">
            <a:avLst/>
          </a:prstGeom>
        </p:spPr>
        <p:txBody>
          <a:bodyPr/>
          <a:lstStyle>
            <a:lvl1pPr>
              <a:defRPr b="1">
                <a:solidFill>
                  <a:schemeClr val="bg1"/>
                </a:solidFill>
                <a:effectLst>
                  <a:outerShdw blurRad="63500" sx="102000" sy="102000" algn="ctr" rotWithShape="0">
                    <a:prstClr val="black">
                      <a:alpha val="40000"/>
                    </a:prstClr>
                  </a:outerShdw>
                </a:effectLst>
              </a:defRPr>
            </a:lvl1pPr>
          </a:lstStyle>
          <a:p>
            <a:r>
              <a:rPr lang="ko-KR" altLang="en-US" dirty="0" smtClean="0"/>
              <a:t>마스터 제목 스타일 편집</a:t>
            </a:r>
            <a:endParaRPr lang="ko-KR" altLang="en-US" dirty="0"/>
          </a:p>
        </p:txBody>
      </p:sp>
      <p:pic>
        <p:nvPicPr>
          <p:cNvPr id="10" name="그림 9">
            <a:extLst>
              <a:ext uri="{FF2B5EF4-FFF2-40B4-BE49-F238E27FC236}">
                <a16:creationId xmlns:a16="http://schemas.microsoft.com/office/drawing/2014/main" id="{F1ADDE24-578C-3B4B-BDCF-59F4198BF9B3}"/>
              </a:ext>
            </a:extLst>
          </p:cNvPr>
          <p:cNvPicPr>
            <a:picLocks noChangeAspect="1"/>
          </p:cNvPicPr>
          <p:nvPr userDrawn="1"/>
        </p:nvPicPr>
        <p:blipFill>
          <a:blip r:embed="rId4"/>
          <a:stretch>
            <a:fillRect/>
          </a:stretch>
        </p:blipFill>
        <p:spPr>
          <a:xfrm rot="16200000">
            <a:off x="10724085" y="1425174"/>
            <a:ext cx="1095564" cy="1128763"/>
          </a:xfrm>
          <a:prstGeom prst="rect">
            <a:avLst/>
          </a:prstGeom>
          <a:effectLst>
            <a:outerShdw blurRad="127000" dist="254000" dir="2700000" algn="ctr" rotWithShape="0">
              <a:schemeClr val="bg1">
                <a:lumMod val="50000"/>
                <a:alpha val="43000"/>
              </a:schemeClr>
            </a:outerShdw>
          </a:effectLst>
        </p:spPr>
      </p:pic>
      <p:pic>
        <p:nvPicPr>
          <p:cNvPr id="12" name="그림 11">
            <a:extLst>
              <a:ext uri="{FF2B5EF4-FFF2-40B4-BE49-F238E27FC236}">
                <a16:creationId xmlns:a16="http://schemas.microsoft.com/office/drawing/2014/main" id="{C79D6825-94F1-5647-92A4-23D8FD1883C7}"/>
              </a:ext>
            </a:extLst>
          </p:cNvPr>
          <p:cNvPicPr>
            <a:picLocks noChangeAspect="1"/>
          </p:cNvPicPr>
          <p:nvPr userDrawn="1"/>
        </p:nvPicPr>
        <p:blipFill>
          <a:blip r:embed="rId4"/>
          <a:stretch>
            <a:fillRect/>
          </a:stretch>
        </p:blipFill>
        <p:spPr>
          <a:xfrm rot="1800000">
            <a:off x="9218656" y="4184702"/>
            <a:ext cx="1521996" cy="1568117"/>
          </a:xfrm>
          <a:prstGeom prst="rect">
            <a:avLst/>
          </a:prstGeom>
          <a:effectLst>
            <a:outerShdw blurRad="127000" dist="254000" dir="2700000" algn="ctr" rotWithShape="0">
              <a:schemeClr val="bg1">
                <a:lumMod val="50000"/>
                <a:alpha val="43000"/>
              </a:schemeClr>
            </a:outerShdw>
          </a:effectLst>
        </p:spPr>
      </p:pic>
      <p:cxnSp>
        <p:nvCxnSpPr>
          <p:cNvPr id="36"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50000"/>
              </a:schemeClr>
            </a:solidFill>
          </a:ln>
        </p:spPr>
        <p:style>
          <a:lnRef idx="1">
            <a:schemeClr val="accent5"/>
          </a:lnRef>
          <a:fillRef idx="0">
            <a:schemeClr val="accent5"/>
          </a:fillRef>
          <a:effectRef idx="0">
            <a:schemeClr val="accent5"/>
          </a:effectRef>
          <a:fontRef idx="minor">
            <a:schemeClr val="tx1"/>
          </a:fontRef>
        </p:style>
      </p:cxnSp>
      <p:pic>
        <p:nvPicPr>
          <p:cNvPr id="22" name="그림 21">
            <a:extLst>
              <a:ext uri="{FF2B5EF4-FFF2-40B4-BE49-F238E27FC236}">
                <a16:creationId xmlns:a16="http://schemas.microsoft.com/office/drawing/2014/main" id="{8425ABE7-A16A-824D-B06C-CEFB4D1FA8D9}"/>
              </a:ext>
            </a:extLst>
          </p:cNvPr>
          <p:cNvPicPr>
            <a:picLocks noChangeAspect="1"/>
          </p:cNvPicPr>
          <p:nvPr userDrawn="1"/>
        </p:nvPicPr>
        <p:blipFill>
          <a:blip r:embed="rId4"/>
          <a:stretch>
            <a:fillRect/>
          </a:stretch>
        </p:blipFill>
        <p:spPr>
          <a:xfrm rot="21102545">
            <a:off x="6530141" y="4329706"/>
            <a:ext cx="1936786" cy="1995477"/>
          </a:xfrm>
          <a:prstGeom prst="rect">
            <a:avLst/>
          </a:prstGeom>
          <a:effectLst>
            <a:outerShdw blurRad="127000" dist="254000" dir="2700000" algn="ctr" rotWithShape="0">
              <a:schemeClr val="bg1">
                <a:lumMod val="50000"/>
                <a:alpha val="43000"/>
              </a:schemeClr>
            </a:outerShdw>
          </a:effectLst>
        </p:spPr>
      </p:pic>
      <p:sp>
        <p:nvSpPr>
          <p:cNvPr id="41" name="내용 개체 틀 9"/>
          <p:cNvSpPr>
            <a:spLocks noGrp="1"/>
          </p:cNvSpPr>
          <p:nvPr>
            <p:ph sz="quarter" idx="11" hasCustomPrompt="1"/>
          </p:nvPr>
        </p:nvSpPr>
        <p:spPr>
          <a:xfrm>
            <a:off x="1026794" y="4460875"/>
            <a:ext cx="6400165" cy="374650"/>
          </a:xfrm>
          <a:prstGeom prst="rect">
            <a:avLst/>
          </a:prstGeom>
        </p:spPr>
        <p:txBody>
          <a:bodyPr/>
          <a:lstStyle>
            <a:lvl1pPr marL="0" indent="0">
              <a:buNone/>
              <a:defRPr sz="2400" spc="100" baseline="0">
                <a:solidFill>
                  <a:schemeClr val="tx1">
                    <a:lumMod val="75000"/>
                    <a:lumOff val="25000"/>
                  </a:schemeClr>
                </a:solidFill>
                <a:effectLst>
                  <a:outerShdw blurRad="38100" dist="38100" dir="2700000" algn="tl">
                    <a:srgbClr val="000000">
                      <a:alpha val="43137"/>
                    </a:srgbClr>
                  </a:outerShdw>
                </a:effectLst>
                <a:latin typeface="고양덕양 B" pitchFamily="2" charset="-127"/>
                <a:ea typeface="고양덕양 B" pitchFamily="2" charset="-127"/>
              </a:defRPr>
            </a:lvl1pPr>
            <a:lvl2pPr marL="457200" indent="0">
              <a:buNone/>
              <a:defRPr/>
            </a:lvl2pPr>
            <a:lvl3pPr marL="914400" indent="0">
              <a:buNone/>
              <a:defRPr/>
            </a:lvl3pPr>
            <a:lvl4pPr marL="1371600" indent="0">
              <a:buNone/>
              <a:defRPr/>
            </a:lvl4pPr>
            <a:lvl5pPr marL="1828800" indent="0">
              <a:buNone/>
              <a:defRPr/>
            </a:lvl5pPr>
          </a:lstStyle>
          <a:p>
            <a:pPr lvl="0"/>
            <a:r>
              <a:rPr lang="ko-KR" altLang="en-US" dirty="0" smtClean="0"/>
              <a:t>국립환경과학원</a:t>
            </a:r>
            <a:endParaRPr lang="en-US" altLang="ko-KR" dirty="0" smtClean="0"/>
          </a:p>
        </p:txBody>
      </p:sp>
      <p:pic>
        <p:nvPicPr>
          <p:cNvPr id="11" name="그림 10">
            <a:extLst>
              <a:ext uri="{FF2B5EF4-FFF2-40B4-BE49-F238E27FC236}">
                <a16:creationId xmlns:a16="http://schemas.microsoft.com/office/drawing/2014/main" id="{E255F4A3-6036-4D4D-A54F-7696AE9FF793}"/>
              </a:ext>
            </a:extLst>
          </p:cNvPr>
          <p:cNvPicPr>
            <a:picLocks noChangeAspect="1"/>
          </p:cNvPicPr>
          <p:nvPr userDrawn="1"/>
        </p:nvPicPr>
        <p:blipFill>
          <a:blip r:embed="rId4"/>
          <a:stretch>
            <a:fillRect/>
          </a:stretch>
        </p:blipFill>
        <p:spPr>
          <a:xfrm rot="19640838">
            <a:off x="10669089" y="2716679"/>
            <a:ext cx="1318804" cy="1358767"/>
          </a:xfrm>
          <a:prstGeom prst="rect">
            <a:avLst/>
          </a:prstGeom>
          <a:effectLst>
            <a:outerShdw blurRad="127000" dist="254000" dir="2700000" algn="ctr" rotWithShape="0">
              <a:schemeClr val="bg1">
                <a:lumMod val="50000"/>
                <a:alpha val="43000"/>
              </a:schemeClr>
            </a:outerShdw>
          </a:effectLst>
        </p:spPr>
      </p:pic>
      <p:grpSp>
        <p:nvGrpSpPr>
          <p:cNvPr id="14" name="그룹 13"/>
          <p:cNvGrpSpPr>
            <a:grpSpLocks noChangeAspect="1"/>
          </p:cNvGrpSpPr>
          <p:nvPr userDrawn="1"/>
        </p:nvGrpSpPr>
        <p:grpSpPr>
          <a:xfrm>
            <a:off x="9731386" y="6280521"/>
            <a:ext cx="2460615" cy="521919"/>
            <a:chOff x="2261630" y="1618848"/>
            <a:chExt cx="2964595" cy="628818"/>
          </a:xfrm>
        </p:grpSpPr>
        <p:pic>
          <p:nvPicPr>
            <p:cNvPr id="20" name="Picture 45">
              <a:extLst>
                <a:ext uri="{FF2B5EF4-FFF2-40B4-BE49-F238E27FC236}">
                  <a16:creationId xmlns:a16="http://schemas.microsoft.com/office/drawing/2014/main" id="{37AF8506-181C-B54B-8F3B-DF4C2B31D691}"/>
                </a:ext>
              </a:extLst>
            </p:cNvPr>
            <p:cNvPicPr>
              <a:picLocks noChangeAspect="1"/>
            </p:cNvPicPr>
            <p:nvPr/>
          </p:nvPicPr>
          <p:blipFill>
            <a:blip r:embed="rId5"/>
            <a:stretch>
              <a:fillRect/>
            </a:stretch>
          </p:blipFill>
          <p:spPr>
            <a:xfrm>
              <a:off x="2261630" y="1707006"/>
              <a:ext cx="2821871" cy="540660"/>
            </a:xfrm>
            <a:prstGeom prst="rect">
              <a:avLst/>
            </a:prstGeom>
          </p:spPr>
        </p:pic>
        <p:sp>
          <p:nvSpPr>
            <p:cNvPr id="21" name="TextBox 20"/>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pic>
        <p:nvPicPr>
          <p:cNvPr id="4" name="그림 3"/>
          <p:cNvPicPr>
            <a:picLocks noChangeAspect="1"/>
          </p:cNvPicPr>
          <p:nvPr userDrawn="1"/>
        </p:nvPicPr>
        <p:blipFill>
          <a:blip r:embed="rId6">
            <a:duotone>
              <a:schemeClr val="accent3">
                <a:shade val="45000"/>
                <a:satMod val="135000"/>
              </a:schemeClr>
              <a:prstClr val="white"/>
            </a:duotone>
            <a:lum bright="-5000"/>
            <a:extLst>
              <a:ext uri="{28A0092B-C50C-407E-A947-70E740481C1C}">
                <a14:useLocalDpi xmlns:a14="http://schemas.microsoft.com/office/drawing/2010/main" val="0"/>
              </a:ext>
            </a:extLst>
          </a:blip>
          <a:stretch>
            <a:fillRect/>
          </a:stretch>
        </p:blipFill>
        <p:spPr>
          <a:xfrm>
            <a:off x="8600680" y="21631"/>
            <a:ext cx="3548180" cy="536494"/>
          </a:xfrm>
          <a:prstGeom prst="rect">
            <a:avLst/>
          </a:prstGeom>
        </p:spPr>
      </p:pic>
    </p:spTree>
    <p:extLst>
      <p:ext uri="{BB962C8B-B14F-4D97-AF65-F5344CB8AC3E}">
        <p14:creationId xmlns:p14="http://schemas.microsoft.com/office/powerpoint/2010/main" val="3686262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목차">
    <p:bg>
      <p:bgPr>
        <a:pattFill prst="ltUpDiag">
          <a:fgClr>
            <a:schemeClr val="accent3">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2">
            <a:duotone>
              <a:prstClr val="black"/>
              <a:schemeClr val="accent2">
                <a:tint val="45000"/>
                <a:satMod val="400000"/>
              </a:schemeClr>
            </a:duotone>
            <a:lum bright="12000"/>
            <a:extLst>
              <a:ext uri="{BEBA8EAE-BF5A-486C-A8C5-ECC9F3942E4B}">
                <a14:imgProps xmlns:a14="http://schemas.microsoft.com/office/drawing/2010/main">
                  <a14:imgLayer r:embed="rId3">
                    <a14:imgEffect>
                      <a14:saturation sat="0"/>
                    </a14:imgEffect>
                  </a14:imgLayer>
                </a14:imgProps>
              </a:ext>
            </a:extLst>
          </a:blip>
          <a:srcRect t="1569"/>
          <a:stretch/>
        </p:blipFill>
        <p:spPr>
          <a:xfrm>
            <a:off x="2644" y="-9568"/>
            <a:ext cx="3769257" cy="6867568"/>
          </a:xfrm>
          <a:prstGeom prst="rect">
            <a:avLst/>
          </a:prstGeom>
        </p:spPr>
      </p:pic>
      <p:cxnSp>
        <p:nvCxnSpPr>
          <p:cNvPr id="9"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sp>
        <p:nvSpPr>
          <p:cNvPr id="11" name="직사각형 10">
            <a:extLst>
              <a:ext uri="{FF2B5EF4-FFF2-40B4-BE49-F238E27FC236}">
                <a16:creationId xmlns:a16="http://schemas.microsoft.com/office/drawing/2014/main" id="{D4F795EF-9235-A543-A155-14F810260B10}"/>
              </a:ext>
            </a:extLst>
          </p:cNvPr>
          <p:cNvSpPr/>
          <p:nvPr userDrawn="1"/>
        </p:nvSpPr>
        <p:spPr>
          <a:xfrm>
            <a:off x="1" y="1095375"/>
            <a:ext cx="3771900" cy="60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F3D9FA44-0CB8-554D-BD25-158D7F31CBCE}"/>
              </a:ext>
            </a:extLst>
          </p:cNvPr>
          <p:cNvSpPr/>
          <p:nvPr userDrawn="1"/>
        </p:nvSpPr>
        <p:spPr>
          <a:xfrm>
            <a:off x="1238251" y="1095375"/>
            <a:ext cx="2533650" cy="6007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rgbClr val="1A3F66"/>
              </a:solidFill>
            </a:endParaRPr>
          </a:p>
        </p:txBody>
      </p:sp>
      <p:pic>
        <p:nvPicPr>
          <p:cNvPr id="19" name="그림 18">
            <a:extLst>
              <a:ext uri="{FF2B5EF4-FFF2-40B4-BE49-F238E27FC236}">
                <a16:creationId xmlns:a16="http://schemas.microsoft.com/office/drawing/2014/main" id="{E255F4A3-6036-4D4D-A54F-7696AE9FF793}"/>
              </a:ext>
            </a:extLst>
          </p:cNvPr>
          <p:cNvPicPr>
            <a:picLocks noChangeAspect="1"/>
          </p:cNvPicPr>
          <p:nvPr/>
        </p:nvPicPr>
        <p:blipFill>
          <a:blip r:embed="rId4"/>
          <a:stretch>
            <a:fillRect/>
          </a:stretch>
        </p:blipFill>
        <p:spPr>
          <a:xfrm rot="16685979">
            <a:off x="2753890" y="4339606"/>
            <a:ext cx="819478" cy="772276"/>
          </a:xfrm>
          <a:prstGeom prst="rect">
            <a:avLst/>
          </a:prstGeom>
          <a:effectLst>
            <a:outerShdw blurRad="127000" dist="254000" dir="2700000" algn="ctr" rotWithShape="0">
              <a:schemeClr val="bg1">
                <a:lumMod val="50000"/>
                <a:alpha val="43000"/>
              </a:schemeClr>
            </a:outerShdw>
          </a:effectLst>
        </p:spPr>
      </p:pic>
      <p:pic>
        <p:nvPicPr>
          <p:cNvPr id="20" name="그림 19">
            <a:extLst>
              <a:ext uri="{FF2B5EF4-FFF2-40B4-BE49-F238E27FC236}">
                <a16:creationId xmlns:a16="http://schemas.microsoft.com/office/drawing/2014/main" id="{C79D6825-94F1-5647-92A4-23D8FD1883C7}"/>
              </a:ext>
            </a:extLst>
          </p:cNvPr>
          <p:cNvPicPr>
            <a:picLocks noChangeAspect="1"/>
          </p:cNvPicPr>
          <p:nvPr/>
        </p:nvPicPr>
        <p:blipFill>
          <a:blip r:embed="rId4"/>
          <a:stretch>
            <a:fillRect/>
          </a:stretch>
        </p:blipFill>
        <p:spPr>
          <a:xfrm rot="5864599">
            <a:off x="1870698" y="5331699"/>
            <a:ext cx="945738" cy="891264"/>
          </a:xfrm>
          <a:prstGeom prst="rect">
            <a:avLst/>
          </a:prstGeom>
          <a:effectLst>
            <a:outerShdw blurRad="127000" dist="254000" dir="2700000" algn="ctr" rotWithShape="0">
              <a:schemeClr val="bg1">
                <a:lumMod val="50000"/>
                <a:alpha val="43000"/>
              </a:schemeClr>
            </a:outerShdw>
          </a:effectLst>
        </p:spPr>
      </p:pic>
      <p:pic>
        <p:nvPicPr>
          <p:cNvPr id="21" name="그림 20">
            <a:extLst>
              <a:ext uri="{FF2B5EF4-FFF2-40B4-BE49-F238E27FC236}">
                <a16:creationId xmlns:a16="http://schemas.microsoft.com/office/drawing/2014/main" id="{8425ABE7-A16A-824D-B06C-CEFB4D1FA8D9}"/>
              </a:ext>
            </a:extLst>
          </p:cNvPr>
          <p:cNvPicPr>
            <a:picLocks noChangeAspect="1"/>
          </p:cNvPicPr>
          <p:nvPr/>
        </p:nvPicPr>
        <p:blipFill>
          <a:blip r:embed="rId4"/>
          <a:stretch>
            <a:fillRect/>
          </a:stretch>
        </p:blipFill>
        <p:spPr>
          <a:xfrm rot="21102545">
            <a:off x="490372" y="5392036"/>
            <a:ext cx="1100802" cy="1239949"/>
          </a:xfrm>
          <a:prstGeom prst="rect">
            <a:avLst/>
          </a:prstGeom>
          <a:effectLst>
            <a:outerShdw blurRad="127000" dist="254000" dir="2700000" algn="ctr" rotWithShape="0">
              <a:schemeClr val="bg1">
                <a:lumMod val="50000"/>
                <a:alpha val="43000"/>
              </a:schemeClr>
            </a:outerShdw>
          </a:effectLst>
        </p:spPr>
      </p:pic>
      <p:sp>
        <p:nvSpPr>
          <p:cNvPr id="37" name="제목 5"/>
          <p:cNvSpPr>
            <a:spLocks noGrp="1"/>
          </p:cNvSpPr>
          <p:nvPr>
            <p:ph type="title" hasCustomPrompt="1"/>
          </p:nvPr>
        </p:nvSpPr>
        <p:spPr>
          <a:xfrm>
            <a:off x="446988" y="1513205"/>
            <a:ext cx="2641652" cy="1325563"/>
          </a:xfrm>
          <a:prstGeom prst="rect">
            <a:avLst/>
          </a:prstGeom>
        </p:spPr>
        <p:txBody>
          <a:bodyPr/>
          <a:lstStyle>
            <a:lvl1pPr algn="ctr">
              <a:defRPr b="1" baseline="0">
                <a:solidFill>
                  <a:schemeClr val="tx1"/>
                </a:solidFill>
                <a:effectLst>
                  <a:outerShdw blurRad="63500" sx="102000" sy="102000" algn="ctr" rotWithShape="0">
                    <a:prstClr val="black">
                      <a:alpha val="40000"/>
                    </a:prstClr>
                  </a:outerShdw>
                </a:effectLst>
              </a:defRPr>
            </a:lvl1pPr>
          </a:lstStyle>
          <a:p>
            <a:r>
              <a:rPr lang="ko-KR" altLang="en-US" dirty="0" smtClean="0"/>
              <a:t>제  목</a:t>
            </a:r>
            <a:endParaRPr lang="ko-KR" altLang="en-US" dirty="0"/>
          </a:p>
        </p:txBody>
      </p:sp>
      <p:grpSp>
        <p:nvGrpSpPr>
          <p:cNvPr id="14" name="그룹 13"/>
          <p:cNvGrpSpPr>
            <a:grpSpLocks noChangeAspect="1"/>
          </p:cNvGrpSpPr>
          <p:nvPr userDrawn="1"/>
        </p:nvGrpSpPr>
        <p:grpSpPr>
          <a:xfrm>
            <a:off x="9731386" y="6280521"/>
            <a:ext cx="2460615" cy="521919"/>
            <a:chOff x="2261630" y="1618848"/>
            <a:chExt cx="2964595" cy="628818"/>
          </a:xfrm>
        </p:grpSpPr>
        <p:pic>
          <p:nvPicPr>
            <p:cNvPr id="15" name="Picture 45">
              <a:extLst>
                <a:ext uri="{FF2B5EF4-FFF2-40B4-BE49-F238E27FC236}">
                  <a16:creationId xmlns:a16="http://schemas.microsoft.com/office/drawing/2014/main" id="{37AF8506-181C-B54B-8F3B-DF4C2B31D691}"/>
                </a:ext>
              </a:extLst>
            </p:cNvPr>
            <p:cNvPicPr>
              <a:picLocks noChangeAspect="1"/>
            </p:cNvPicPr>
            <p:nvPr/>
          </p:nvPicPr>
          <p:blipFill>
            <a:blip r:embed="rId5"/>
            <a:stretch>
              <a:fillRect/>
            </a:stretch>
          </p:blipFill>
          <p:spPr>
            <a:xfrm>
              <a:off x="2261630" y="1707006"/>
              <a:ext cx="2821871" cy="540660"/>
            </a:xfrm>
            <a:prstGeom prst="rect">
              <a:avLst/>
            </a:prstGeom>
          </p:spPr>
        </p:pic>
        <p:sp>
          <p:nvSpPr>
            <p:cNvPr id="16" name="TextBox 15"/>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
        <p:nvSpPr>
          <p:cNvPr id="18" name="슬라이드 번호 개체 틀 5"/>
          <p:cNvSpPr>
            <a:spLocks noGrp="1"/>
          </p:cNvSpPr>
          <p:nvPr>
            <p:ph type="sldNum" sz="quarter" idx="12"/>
          </p:nvPr>
        </p:nvSpPr>
        <p:spPr>
          <a:xfrm>
            <a:off x="4720865" y="6522613"/>
            <a:ext cx="2743200" cy="280233"/>
          </a:xfrm>
          <a:prstGeom prst="rect">
            <a:avLst/>
          </a:prstGeom>
        </p:spPr>
        <p:txBody>
          <a:bodyPr/>
          <a:lstStyle/>
          <a:p>
            <a:pPr algn="ctr"/>
            <a:fld id="{CF861DB1-7CD0-4EAD-ACA9-006A4A6740D1}" type="slidenum">
              <a:rPr lang="ko-KR" altLang="en-US" smtClean="0"/>
              <a:pPr algn="ctr"/>
              <a:t>‹#›</a:t>
            </a:fld>
            <a:endParaRPr lang="ko-KR" altLang="en-US" dirty="0"/>
          </a:p>
        </p:txBody>
      </p:sp>
    </p:spTree>
    <p:extLst>
      <p:ext uri="{BB962C8B-B14F-4D97-AF65-F5344CB8AC3E}">
        <p14:creationId xmlns:p14="http://schemas.microsoft.com/office/powerpoint/2010/main" val="109984000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내용-1">
    <p:bg>
      <p:bgPr>
        <a:pattFill prst="ltUpDiag">
          <a:fgClr>
            <a:srgbClr val="CBE9FD"/>
          </a:fgClr>
          <a:bgClr>
            <a:schemeClr val="bg1"/>
          </a:bgClr>
        </a:pattFill>
        <a:effectLst/>
      </p:bgPr>
    </p:bg>
    <p:spTree>
      <p:nvGrpSpPr>
        <p:cNvPr id="1" name=""/>
        <p:cNvGrpSpPr/>
        <p:nvPr/>
      </p:nvGrpSpPr>
      <p:grpSpPr>
        <a:xfrm>
          <a:off x="0" y="0"/>
          <a:ext cx="0" cy="0"/>
          <a:chOff x="0" y="0"/>
          <a:chExt cx="0" cy="0"/>
        </a:xfrm>
      </p:grpSpPr>
      <p:sp>
        <p:nvSpPr>
          <p:cNvPr id="15" name="순서도: 문서 14"/>
          <p:cNvSpPr/>
          <p:nvPr userDrawn="1"/>
        </p:nvSpPr>
        <p:spPr>
          <a:xfrm rot="10800000">
            <a:off x="0" y="2792266"/>
            <a:ext cx="12192000" cy="4080326"/>
          </a:xfrm>
          <a:prstGeom prst="flowChartDocumen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 y="3048682"/>
            <a:ext cx="12192000" cy="3799874"/>
          </a:xfrm>
          <a:prstGeom prst="rect">
            <a:avLst/>
          </a:prstGeom>
        </p:spPr>
      </p:pic>
      <p:cxnSp>
        <p:nvCxnSpPr>
          <p:cNvPr id="5"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pic>
        <p:nvPicPr>
          <p:cNvPr id="12" name="그림 11">
            <a:extLst>
              <a:ext uri="{FF2B5EF4-FFF2-40B4-BE49-F238E27FC236}">
                <a16:creationId xmlns:a16="http://schemas.microsoft.com/office/drawing/2014/main" id="{E255F4A3-6036-4D4D-A54F-7696AE9FF793}"/>
              </a:ext>
            </a:extLst>
          </p:cNvPr>
          <p:cNvPicPr>
            <a:picLocks noChangeAspect="1"/>
          </p:cNvPicPr>
          <p:nvPr userDrawn="1"/>
        </p:nvPicPr>
        <p:blipFill>
          <a:blip r:embed="rId3"/>
          <a:stretch>
            <a:fillRect/>
          </a:stretch>
        </p:blipFill>
        <p:spPr>
          <a:xfrm rot="16685979">
            <a:off x="11175976" y="3779290"/>
            <a:ext cx="819478" cy="772276"/>
          </a:xfrm>
          <a:prstGeom prst="rect">
            <a:avLst/>
          </a:prstGeom>
          <a:effectLst>
            <a:outerShdw blurRad="127000" dist="254000" dir="2700000" algn="ctr" rotWithShape="0">
              <a:schemeClr val="bg1">
                <a:lumMod val="50000"/>
                <a:alpha val="43000"/>
              </a:schemeClr>
            </a:outerShdw>
          </a:effectLst>
        </p:spPr>
      </p:pic>
      <p:pic>
        <p:nvPicPr>
          <p:cNvPr id="13" name="그림 12">
            <a:extLst>
              <a:ext uri="{FF2B5EF4-FFF2-40B4-BE49-F238E27FC236}">
                <a16:creationId xmlns:a16="http://schemas.microsoft.com/office/drawing/2014/main" id="{C79D6825-94F1-5647-92A4-23D8FD1883C7}"/>
              </a:ext>
            </a:extLst>
          </p:cNvPr>
          <p:cNvPicPr>
            <a:picLocks noChangeAspect="1"/>
          </p:cNvPicPr>
          <p:nvPr/>
        </p:nvPicPr>
        <p:blipFill>
          <a:blip r:embed="rId3"/>
          <a:stretch>
            <a:fillRect/>
          </a:stretch>
        </p:blipFill>
        <p:spPr>
          <a:xfrm rot="5864599">
            <a:off x="10292784" y="4771383"/>
            <a:ext cx="945738" cy="891264"/>
          </a:xfrm>
          <a:prstGeom prst="rect">
            <a:avLst/>
          </a:prstGeom>
          <a:effectLst>
            <a:outerShdw blurRad="127000" dist="254000" dir="2700000" algn="ctr" rotWithShape="0">
              <a:schemeClr val="bg1">
                <a:lumMod val="50000"/>
                <a:alpha val="43000"/>
              </a:schemeClr>
            </a:outerShdw>
          </a:effectLst>
        </p:spPr>
      </p:pic>
      <p:pic>
        <p:nvPicPr>
          <p:cNvPr id="14" name="그림 13">
            <a:extLst>
              <a:ext uri="{FF2B5EF4-FFF2-40B4-BE49-F238E27FC236}">
                <a16:creationId xmlns:a16="http://schemas.microsoft.com/office/drawing/2014/main" id="{8425ABE7-A16A-824D-B06C-CEFB4D1FA8D9}"/>
              </a:ext>
            </a:extLst>
          </p:cNvPr>
          <p:cNvPicPr>
            <a:picLocks noChangeAspect="1"/>
          </p:cNvPicPr>
          <p:nvPr/>
        </p:nvPicPr>
        <p:blipFill>
          <a:blip r:embed="rId3"/>
          <a:stretch>
            <a:fillRect/>
          </a:stretch>
        </p:blipFill>
        <p:spPr>
          <a:xfrm rot="21102545">
            <a:off x="8912458" y="4831720"/>
            <a:ext cx="1100802" cy="1239949"/>
          </a:xfrm>
          <a:prstGeom prst="rect">
            <a:avLst/>
          </a:prstGeom>
          <a:effectLst>
            <a:outerShdw blurRad="127000" dist="254000" dir="2700000" algn="ctr" rotWithShape="0">
              <a:schemeClr val="bg1">
                <a:lumMod val="50000"/>
                <a:alpha val="43000"/>
              </a:schemeClr>
            </a:outerShdw>
          </a:effectLst>
        </p:spPr>
      </p:pic>
      <p:sp>
        <p:nvSpPr>
          <p:cNvPr id="38" name="제목 1"/>
          <p:cNvSpPr>
            <a:spLocks noGrp="1"/>
          </p:cNvSpPr>
          <p:nvPr>
            <p:ph type="title"/>
          </p:nvPr>
        </p:nvSpPr>
        <p:spPr>
          <a:xfrm>
            <a:off x="1110424" y="1547834"/>
            <a:ext cx="5818696" cy="676867"/>
          </a:xfrm>
          <a:prstGeom prst="rect">
            <a:avLst/>
          </a:prstGeom>
        </p:spPr>
        <p:txBody>
          <a:bodyPr/>
          <a:lstStyle>
            <a:lvl1pPr>
              <a:defRPr sz="4000"/>
            </a:lvl1pPr>
          </a:lstStyle>
          <a:p>
            <a:r>
              <a:rPr lang="ko-KR" altLang="en-US" dirty="0" smtClean="0"/>
              <a:t>마스터 제목 스타일 편집</a:t>
            </a:r>
            <a:endParaRPr lang="ko-KR" altLang="en-US" dirty="0"/>
          </a:p>
        </p:txBody>
      </p:sp>
      <p:sp>
        <p:nvSpPr>
          <p:cNvPr id="16" name="직사각형 15">
            <a:extLst>
              <a:ext uri="{FF2B5EF4-FFF2-40B4-BE49-F238E27FC236}">
                <a16:creationId xmlns:a16="http://schemas.microsoft.com/office/drawing/2014/main" id="{D4F795EF-9235-A543-A155-14F810260B10}"/>
              </a:ext>
            </a:extLst>
          </p:cNvPr>
          <p:cNvSpPr/>
          <p:nvPr userDrawn="1"/>
        </p:nvSpPr>
        <p:spPr>
          <a:xfrm>
            <a:off x="0" y="1095375"/>
            <a:ext cx="4343399" cy="600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F3D9FA44-0CB8-554D-BD25-158D7F31CBCE}"/>
              </a:ext>
            </a:extLst>
          </p:cNvPr>
          <p:cNvSpPr/>
          <p:nvPr userDrawn="1"/>
        </p:nvSpPr>
        <p:spPr>
          <a:xfrm>
            <a:off x="1238251" y="1095375"/>
            <a:ext cx="3105148" cy="60072"/>
          </a:xfrm>
          <a:prstGeom prst="rect">
            <a:avLst/>
          </a:prstGeom>
          <a:solidFill>
            <a:srgbClr val="1A3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rgbClr val="1A3F66"/>
              </a:solidFill>
            </a:endParaRPr>
          </a:p>
        </p:txBody>
      </p:sp>
      <p:grpSp>
        <p:nvGrpSpPr>
          <p:cNvPr id="18" name="그룹 17"/>
          <p:cNvGrpSpPr>
            <a:grpSpLocks noChangeAspect="1"/>
          </p:cNvGrpSpPr>
          <p:nvPr userDrawn="1"/>
        </p:nvGrpSpPr>
        <p:grpSpPr>
          <a:xfrm>
            <a:off x="9731386" y="6280521"/>
            <a:ext cx="2460615" cy="521919"/>
            <a:chOff x="2261630" y="1618848"/>
            <a:chExt cx="2964595" cy="628818"/>
          </a:xfrm>
        </p:grpSpPr>
        <p:pic>
          <p:nvPicPr>
            <p:cNvPr id="20" name="Picture 45">
              <a:extLst>
                <a:ext uri="{FF2B5EF4-FFF2-40B4-BE49-F238E27FC236}">
                  <a16:creationId xmlns:a16="http://schemas.microsoft.com/office/drawing/2014/main" id="{37AF8506-181C-B54B-8F3B-DF4C2B31D691}"/>
                </a:ext>
              </a:extLst>
            </p:cNvPr>
            <p:cNvPicPr>
              <a:picLocks noChangeAspect="1"/>
            </p:cNvPicPr>
            <p:nvPr/>
          </p:nvPicPr>
          <p:blipFill>
            <a:blip r:embed="rId4"/>
            <a:stretch>
              <a:fillRect/>
            </a:stretch>
          </p:blipFill>
          <p:spPr>
            <a:xfrm>
              <a:off x="2261630" y="1707006"/>
              <a:ext cx="2821871" cy="540660"/>
            </a:xfrm>
            <a:prstGeom prst="rect">
              <a:avLst/>
            </a:prstGeom>
          </p:spPr>
        </p:pic>
        <p:sp>
          <p:nvSpPr>
            <p:cNvPr id="21" name="TextBox 20"/>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
        <p:nvSpPr>
          <p:cNvPr id="23" name="슬라이드 번호 개체 틀 5"/>
          <p:cNvSpPr>
            <a:spLocks noGrp="1"/>
          </p:cNvSpPr>
          <p:nvPr>
            <p:ph type="sldNum" sz="quarter" idx="12"/>
          </p:nvPr>
        </p:nvSpPr>
        <p:spPr>
          <a:xfrm>
            <a:off x="4720865" y="6522613"/>
            <a:ext cx="2743200" cy="280233"/>
          </a:xfrm>
          <a:prstGeom prst="rect">
            <a:avLst/>
          </a:prstGeom>
        </p:spPr>
        <p:txBody>
          <a:bodyPr/>
          <a:lstStyle/>
          <a:p>
            <a:pPr algn="ctr"/>
            <a:fld id="{CF861DB1-7CD0-4EAD-ACA9-006A4A6740D1}" type="slidenum">
              <a:rPr lang="ko-KR" altLang="en-US" smtClean="0"/>
              <a:pPr algn="ctr"/>
              <a:t>‹#›</a:t>
            </a:fld>
            <a:endParaRPr lang="ko-KR" altLang="en-US" dirty="0"/>
          </a:p>
        </p:txBody>
      </p:sp>
    </p:spTree>
    <p:extLst>
      <p:ext uri="{BB962C8B-B14F-4D97-AF65-F5344CB8AC3E}">
        <p14:creationId xmlns:p14="http://schemas.microsoft.com/office/powerpoint/2010/main" val="119980893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내용-1">
    <p:spTree>
      <p:nvGrpSpPr>
        <p:cNvPr id="1" name=""/>
        <p:cNvGrpSpPr/>
        <p:nvPr/>
      </p:nvGrpSpPr>
      <p:grpSpPr>
        <a:xfrm>
          <a:off x="0" y="0"/>
          <a:ext cx="0" cy="0"/>
          <a:chOff x="0" y="0"/>
          <a:chExt cx="0" cy="0"/>
        </a:xfrm>
      </p:grpSpPr>
      <p:pic>
        <p:nvPicPr>
          <p:cNvPr id="34" name="그림 33">
            <a:extLst>
              <a:ext uri="{FF2B5EF4-FFF2-40B4-BE49-F238E27FC236}">
                <a16:creationId xmlns:a16="http://schemas.microsoft.com/office/drawing/2014/main" id="{958AD16E-977F-374D-B7EF-B9ACCC539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
                    </a14:imgEffect>
                    <a14:imgEffect>
                      <a14:brightnessContrast bright="3000"/>
                    </a14:imgEffect>
                  </a14:imgLayer>
                </a14:imgProps>
              </a:ext>
            </a:extLst>
          </a:blip>
          <a:srcRect t="50784"/>
          <a:stretch/>
        </p:blipFill>
        <p:spPr>
          <a:xfrm>
            <a:off x="1" y="-1"/>
            <a:ext cx="12192001" cy="3638477"/>
          </a:xfrm>
          <a:prstGeom prst="rect">
            <a:avLst/>
          </a:prstGeom>
        </p:spPr>
      </p:pic>
      <p:sp>
        <p:nvSpPr>
          <p:cNvPr id="15" name="순서도: 문서 14"/>
          <p:cNvSpPr/>
          <p:nvPr userDrawn="1"/>
        </p:nvSpPr>
        <p:spPr>
          <a:xfrm rot="10800000">
            <a:off x="0" y="2792266"/>
            <a:ext cx="12192000" cy="4080326"/>
          </a:xfrm>
          <a:prstGeom prst="flowChartDocument">
            <a:avLst/>
          </a:prstGeom>
          <a:solidFill>
            <a:srgbClr val="D4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0" y="3048682"/>
            <a:ext cx="12192000" cy="3799874"/>
          </a:xfrm>
          <a:prstGeom prst="rect">
            <a:avLst/>
          </a:prstGeom>
        </p:spPr>
      </p:pic>
      <p:cxnSp>
        <p:nvCxnSpPr>
          <p:cNvPr id="5"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pic>
        <p:nvPicPr>
          <p:cNvPr id="12" name="그림 11">
            <a:extLst>
              <a:ext uri="{FF2B5EF4-FFF2-40B4-BE49-F238E27FC236}">
                <a16:creationId xmlns:a16="http://schemas.microsoft.com/office/drawing/2014/main" id="{E255F4A3-6036-4D4D-A54F-7696AE9FF793}"/>
              </a:ext>
            </a:extLst>
          </p:cNvPr>
          <p:cNvPicPr>
            <a:picLocks noChangeAspect="1"/>
          </p:cNvPicPr>
          <p:nvPr userDrawn="1"/>
        </p:nvPicPr>
        <p:blipFill>
          <a:blip r:embed="rId5"/>
          <a:stretch>
            <a:fillRect/>
          </a:stretch>
        </p:blipFill>
        <p:spPr>
          <a:xfrm rot="16685979">
            <a:off x="11175976" y="3779290"/>
            <a:ext cx="819478" cy="772276"/>
          </a:xfrm>
          <a:prstGeom prst="rect">
            <a:avLst/>
          </a:prstGeom>
          <a:effectLst>
            <a:outerShdw blurRad="127000" dist="254000" dir="2700000" algn="ctr" rotWithShape="0">
              <a:schemeClr val="bg1">
                <a:lumMod val="50000"/>
                <a:alpha val="43000"/>
              </a:schemeClr>
            </a:outerShdw>
          </a:effectLst>
        </p:spPr>
      </p:pic>
      <p:pic>
        <p:nvPicPr>
          <p:cNvPr id="13" name="그림 12">
            <a:extLst>
              <a:ext uri="{FF2B5EF4-FFF2-40B4-BE49-F238E27FC236}">
                <a16:creationId xmlns:a16="http://schemas.microsoft.com/office/drawing/2014/main" id="{C79D6825-94F1-5647-92A4-23D8FD1883C7}"/>
              </a:ext>
            </a:extLst>
          </p:cNvPr>
          <p:cNvPicPr>
            <a:picLocks noChangeAspect="1"/>
          </p:cNvPicPr>
          <p:nvPr/>
        </p:nvPicPr>
        <p:blipFill>
          <a:blip r:embed="rId5"/>
          <a:stretch>
            <a:fillRect/>
          </a:stretch>
        </p:blipFill>
        <p:spPr>
          <a:xfrm rot="5864599">
            <a:off x="10292784" y="4771383"/>
            <a:ext cx="945738" cy="891264"/>
          </a:xfrm>
          <a:prstGeom prst="rect">
            <a:avLst/>
          </a:prstGeom>
          <a:effectLst>
            <a:outerShdw blurRad="127000" dist="254000" dir="2700000" algn="ctr" rotWithShape="0">
              <a:schemeClr val="bg1">
                <a:lumMod val="50000"/>
                <a:alpha val="43000"/>
              </a:schemeClr>
            </a:outerShdw>
          </a:effectLst>
        </p:spPr>
      </p:pic>
      <p:pic>
        <p:nvPicPr>
          <p:cNvPr id="14" name="그림 13">
            <a:extLst>
              <a:ext uri="{FF2B5EF4-FFF2-40B4-BE49-F238E27FC236}">
                <a16:creationId xmlns:a16="http://schemas.microsoft.com/office/drawing/2014/main" id="{8425ABE7-A16A-824D-B06C-CEFB4D1FA8D9}"/>
              </a:ext>
            </a:extLst>
          </p:cNvPr>
          <p:cNvPicPr>
            <a:picLocks noChangeAspect="1"/>
          </p:cNvPicPr>
          <p:nvPr/>
        </p:nvPicPr>
        <p:blipFill>
          <a:blip r:embed="rId5"/>
          <a:stretch>
            <a:fillRect/>
          </a:stretch>
        </p:blipFill>
        <p:spPr>
          <a:xfrm rot="21102545">
            <a:off x="8912458" y="4831720"/>
            <a:ext cx="1100802" cy="1239949"/>
          </a:xfrm>
          <a:prstGeom prst="rect">
            <a:avLst/>
          </a:prstGeom>
          <a:effectLst>
            <a:outerShdw blurRad="127000" dist="254000" dir="2700000" algn="ctr" rotWithShape="0">
              <a:schemeClr val="bg1">
                <a:lumMod val="50000"/>
                <a:alpha val="43000"/>
              </a:schemeClr>
            </a:outerShdw>
          </a:effectLst>
        </p:spPr>
      </p:pic>
      <p:sp>
        <p:nvSpPr>
          <p:cNvPr id="38" name="제목 1"/>
          <p:cNvSpPr>
            <a:spLocks noGrp="1"/>
          </p:cNvSpPr>
          <p:nvPr>
            <p:ph type="title"/>
          </p:nvPr>
        </p:nvSpPr>
        <p:spPr>
          <a:xfrm>
            <a:off x="1116049" y="1724127"/>
            <a:ext cx="5818696" cy="676867"/>
          </a:xfrm>
          <a:prstGeom prst="rect">
            <a:avLst/>
          </a:prstGeom>
        </p:spPr>
        <p:txBody>
          <a:bodyPr/>
          <a:lstStyle>
            <a:lvl1pPr>
              <a:defRPr sz="4000"/>
            </a:lvl1pPr>
          </a:lstStyle>
          <a:p>
            <a:r>
              <a:rPr lang="ko-KR" altLang="en-US" dirty="0" smtClean="0"/>
              <a:t>마스터 제목 스타일 편집</a:t>
            </a:r>
            <a:endParaRPr lang="ko-KR" altLang="en-US" dirty="0"/>
          </a:p>
        </p:txBody>
      </p:sp>
      <p:sp>
        <p:nvSpPr>
          <p:cNvPr id="16" name="직사각형 15">
            <a:extLst>
              <a:ext uri="{FF2B5EF4-FFF2-40B4-BE49-F238E27FC236}">
                <a16:creationId xmlns:a16="http://schemas.microsoft.com/office/drawing/2014/main" id="{D4F795EF-9235-A543-A155-14F810260B10}"/>
              </a:ext>
            </a:extLst>
          </p:cNvPr>
          <p:cNvSpPr/>
          <p:nvPr userDrawn="1"/>
        </p:nvSpPr>
        <p:spPr>
          <a:xfrm>
            <a:off x="0" y="1095375"/>
            <a:ext cx="4343399" cy="60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F3D9FA44-0CB8-554D-BD25-158D7F31CBCE}"/>
              </a:ext>
            </a:extLst>
          </p:cNvPr>
          <p:cNvSpPr/>
          <p:nvPr userDrawn="1"/>
        </p:nvSpPr>
        <p:spPr>
          <a:xfrm>
            <a:off x="1238251" y="1095375"/>
            <a:ext cx="3105148" cy="600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rgbClr val="1A3F66"/>
              </a:solidFill>
            </a:endParaRPr>
          </a:p>
        </p:txBody>
      </p:sp>
      <p:grpSp>
        <p:nvGrpSpPr>
          <p:cNvPr id="18" name="그룹 17"/>
          <p:cNvGrpSpPr>
            <a:grpSpLocks noChangeAspect="1"/>
          </p:cNvGrpSpPr>
          <p:nvPr userDrawn="1"/>
        </p:nvGrpSpPr>
        <p:grpSpPr>
          <a:xfrm>
            <a:off x="9731386" y="6280521"/>
            <a:ext cx="2460615" cy="521919"/>
            <a:chOff x="2261630" y="1618848"/>
            <a:chExt cx="2964595" cy="628818"/>
          </a:xfrm>
        </p:grpSpPr>
        <p:pic>
          <p:nvPicPr>
            <p:cNvPr id="20" name="Picture 45">
              <a:extLst>
                <a:ext uri="{FF2B5EF4-FFF2-40B4-BE49-F238E27FC236}">
                  <a16:creationId xmlns:a16="http://schemas.microsoft.com/office/drawing/2014/main" id="{37AF8506-181C-B54B-8F3B-DF4C2B31D691}"/>
                </a:ext>
              </a:extLst>
            </p:cNvPr>
            <p:cNvPicPr>
              <a:picLocks noChangeAspect="1"/>
            </p:cNvPicPr>
            <p:nvPr/>
          </p:nvPicPr>
          <p:blipFill>
            <a:blip r:embed="rId6"/>
            <a:stretch>
              <a:fillRect/>
            </a:stretch>
          </p:blipFill>
          <p:spPr>
            <a:xfrm>
              <a:off x="2261630" y="1707006"/>
              <a:ext cx="2821871" cy="540660"/>
            </a:xfrm>
            <a:prstGeom prst="rect">
              <a:avLst/>
            </a:prstGeom>
          </p:spPr>
        </p:pic>
        <p:sp>
          <p:nvSpPr>
            <p:cNvPr id="21" name="TextBox 20"/>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356361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내용-7">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
                    </a14:imgEffect>
                    <a14:imgEffect>
                      <a14:brightnessContrast bright="3000"/>
                    </a14:imgEffect>
                  </a14:imgLayer>
                </a14:imgProps>
              </a:ext>
            </a:extLst>
          </a:blip>
          <a:srcRect t="1569"/>
          <a:stretch/>
        </p:blipFill>
        <p:spPr>
          <a:xfrm>
            <a:off x="0" y="601656"/>
            <a:ext cx="12192001" cy="6256343"/>
          </a:xfrm>
          <a:prstGeom prst="rect">
            <a:avLst/>
          </a:prstGeom>
        </p:spPr>
      </p:pic>
      <p:grpSp>
        <p:nvGrpSpPr>
          <p:cNvPr id="2" name="그룹 1"/>
          <p:cNvGrpSpPr/>
          <p:nvPr userDrawn="1"/>
        </p:nvGrpSpPr>
        <p:grpSpPr>
          <a:xfrm>
            <a:off x="0" y="-9568"/>
            <a:ext cx="12194645" cy="655618"/>
            <a:chOff x="0" y="-9568"/>
            <a:chExt cx="12194645" cy="655618"/>
          </a:xfrm>
        </p:grpSpPr>
        <p:pic>
          <p:nvPicPr>
            <p:cNvPr id="13" name="그림 12">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4">
              <a:duotone>
                <a:prstClr val="black"/>
                <a:srgbClr val="90D1D1">
                  <a:tint val="45000"/>
                  <a:satMod val="400000"/>
                </a:srgbClr>
              </a:duotone>
              <a:extLst>
                <a:ext uri="{BEBA8EAE-BF5A-486C-A8C5-ECC9F3942E4B}">
                  <a14:imgProps xmlns:a14="http://schemas.microsoft.com/office/drawing/2010/main">
                    <a14:imgLayer r:embed="rId3">
                      <a14:imgEffect>
                        <a14:sharpenSoften amount="-1000"/>
                      </a14:imgEffect>
                      <a14:imgEffect>
                        <a14:brightnessContrast contrast="-20000"/>
                      </a14:imgEffect>
                    </a14:imgLayer>
                  </a14:imgProps>
                </a:ext>
              </a:extLst>
            </a:blip>
            <a:srcRect t="1569"/>
            <a:stretch/>
          </p:blipFill>
          <p:spPr>
            <a:xfrm>
              <a:off x="2644" y="-9568"/>
              <a:ext cx="12192001" cy="609899"/>
            </a:xfrm>
            <a:prstGeom prst="rect">
              <a:avLst/>
            </a:prstGeom>
          </p:spPr>
        </p:pic>
        <p:sp>
          <p:nvSpPr>
            <p:cNvPr id="14" name="직사각형 13">
              <a:extLst>
                <a:ext uri="{FF2B5EF4-FFF2-40B4-BE49-F238E27FC236}">
                  <a16:creationId xmlns:a16="http://schemas.microsoft.com/office/drawing/2014/main" id="{D338B28A-97DF-C745-8816-C1FDE713462C}"/>
                </a:ext>
              </a:extLst>
            </p:cNvPr>
            <p:cNvSpPr/>
            <p:nvPr userDrawn="1"/>
          </p:nvSpPr>
          <p:spPr>
            <a:xfrm>
              <a:off x="0" y="600331"/>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8" name="슬라이드 번호 개체 틀 5"/>
          <p:cNvSpPr>
            <a:spLocks noGrp="1"/>
          </p:cNvSpPr>
          <p:nvPr>
            <p:ph type="sldNum" sz="quarter" idx="12"/>
          </p:nvPr>
        </p:nvSpPr>
        <p:spPr>
          <a:xfrm>
            <a:off x="30583" y="6237696"/>
            <a:ext cx="2743200" cy="365125"/>
          </a:xfrm>
          <a:prstGeom prst="rect">
            <a:avLst/>
          </a:prstGeom>
        </p:spPr>
        <p:txBody>
          <a:bodyPr/>
          <a:lstStyle/>
          <a:p>
            <a:fld id="{CF861DB1-7CD0-4EAD-ACA9-006A4A6740D1}" type="slidenum">
              <a:rPr lang="ko-KR" altLang="en-US" smtClean="0"/>
              <a:t>‹#›</a:t>
            </a:fld>
            <a:endParaRPr lang="ko-KR" altLang="en-US"/>
          </a:p>
        </p:txBody>
      </p:sp>
      <p:sp>
        <p:nvSpPr>
          <p:cNvPr id="9" name="제목 1"/>
          <p:cNvSpPr>
            <a:spLocks noGrp="1"/>
          </p:cNvSpPr>
          <p:nvPr>
            <p:ph type="title"/>
          </p:nvPr>
        </p:nvSpPr>
        <p:spPr>
          <a:xfrm>
            <a:off x="1100832" y="76524"/>
            <a:ext cx="9994557" cy="676867"/>
          </a:xfrm>
          <a:prstGeom prst="rect">
            <a:avLst/>
          </a:prstGeom>
        </p:spPr>
        <p:txBody>
          <a:bodyPr/>
          <a:lstStyle>
            <a:lvl1pPr>
              <a:defRPr sz="3000" baseline="0"/>
            </a:lvl1pPr>
          </a:lstStyle>
          <a:p>
            <a:r>
              <a:rPr lang="ko-KR" altLang="en-US" dirty="0" smtClean="0"/>
              <a:t>마스터 제목 스타일 편집</a:t>
            </a:r>
            <a:endParaRPr lang="ko-KR" altLang="en-US" dirty="0"/>
          </a:p>
        </p:txBody>
      </p:sp>
      <p:grpSp>
        <p:nvGrpSpPr>
          <p:cNvPr id="11" name="그룹 10"/>
          <p:cNvGrpSpPr>
            <a:grpSpLocks noChangeAspect="1"/>
          </p:cNvGrpSpPr>
          <p:nvPr userDrawn="1"/>
        </p:nvGrpSpPr>
        <p:grpSpPr>
          <a:xfrm>
            <a:off x="9754227" y="31950"/>
            <a:ext cx="2460615" cy="521919"/>
            <a:chOff x="2261630" y="1618848"/>
            <a:chExt cx="2964595" cy="628818"/>
          </a:xfrm>
        </p:grpSpPr>
        <p:pic>
          <p:nvPicPr>
            <p:cNvPr id="12" name="Picture 45">
              <a:extLst>
                <a:ext uri="{FF2B5EF4-FFF2-40B4-BE49-F238E27FC236}">
                  <a16:creationId xmlns:a16="http://schemas.microsoft.com/office/drawing/2014/main" id="{37AF8506-181C-B54B-8F3B-DF4C2B31D691}"/>
                </a:ext>
              </a:extLst>
            </p:cNvPr>
            <p:cNvPicPr>
              <a:picLocks noChangeAspect="1"/>
            </p:cNvPicPr>
            <p:nvPr/>
          </p:nvPicPr>
          <p:blipFill>
            <a:blip r:embed="rId5"/>
            <a:stretch>
              <a:fillRect/>
            </a:stretch>
          </p:blipFill>
          <p:spPr>
            <a:xfrm>
              <a:off x="2261630" y="1707006"/>
              <a:ext cx="2821871" cy="540660"/>
            </a:xfrm>
            <a:prstGeom prst="rect">
              <a:avLst/>
            </a:prstGeom>
          </p:spPr>
        </p:pic>
        <p:sp>
          <p:nvSpPr>
            <p:cNvPr id="15" name="TextBox 14"/>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3192050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내용-7">
    <p:spTree>
      <p:nvGrpSpPr>
        <p:cNvPr id="1" name=""/>
        <p:cNvGrpSpPr/>
        <p:nvPr/>
      </p:nvGrpSpPr>
      <p:grpSpPr>
        <a:xfrm>
          <a:off x="0" y="0"/>
          <a:ext cx="0" cy="0"/>
          <a:chOff x="0" y="0"/>
          <a:chExt cx="0" cy="0"/>
        </a:xfrm>
      </p:grpSpPr>
      <p:grpSp>
        <p:nvGrpSpPr>
          <p:cNvPr id="2" name="그룹 1"/>
          <p:cNvGrpSpPr/>
          <p:nvPr userDrawn="1"/>
        </p:nvGrpSpPr>
        <p:grpSpPr>
          <a:xfrm>
            <a:off x="0" y="-9568"/>
            <a:ext cx="12194645" cy="655618"/>
            <a:chOff x="0" y="-9568"/>
            <a:chExt cx="12194645" cy="655618"/>
          </a:xfrm>
        </p:grpSpPr>
        <p:pic>
          <p:nvPicPr>
            <p:cNvPr id="17" name="그림 16">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2">
              <a:duotone>
                <a:prstClr val="black"/>
                <a:srgbClr val="90D1D1">
                  <a:tint val="45000"/>
                  <a:satMod val="400000"/>
                </a:srgbClr>
              </a:duotone>
              <a:extLst>
                <a:ext uri="{BEBA8EAE-BF5A-486C-A8C5-ECC9F3942E4B}">
                  <a14:imgProps xmlns:a14="http://schemas.microsoft.com/office/drawing/2010/main">
                    <a14:imgLayer r:embed="rId3">
                      <a14:imgEffect>
                        <a14:sharpenSoften amount="-1000"/>
                      </a14:imgEffect>
                      <a14:imgEffect>
                        <a14:brightnessContrast contrast="-20000"/>
                      </a14:imgEffect>
                    </a14:imgLayer>
                  </a14:imgProps>
                </a:ext>
              </a:extLst>
            </a:blip>
            <a:srcRect t="1569"/>
            <a:stretch/>
          </p:blipFill>
          <p:spPr>
            <a:xfrm>
              <a:off x="2644" y="-9568"/>
              <a:ext cx="12192001" cy="609899"/>
            </a:xfrm>
            <a:prstGeom prst="rect">
              <a:avLst/>
            </a:prstGeom>
          </p:spPr>
        </p:pic>
        <p:sp>
          <p:nvSpPr>
            <p:cNvPr id="18" name="직사각형 17">
              <a:extLst>
                <a:ext uri="{FF2B5EF4-FFF2-40B4-BE49-F238E27FC236}">
                  <a16:creationId xmlns:a16="http://schemas.microsoft.com/office/drawing/2014/main" id="{D338B28A-97DF-C745-8816-C1FDE713462C}"/>
                </a:ext>
              </a:extLst>
            </p:cNvPr>
            <p:cNvSpPr/>
            <p:nvPr userDrawn="1"/>
          </p:nvSpPr>
          <p:spPr>
            <a:xfrm>
              <a:off x="0" y="600331"/>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8" name="슬라이드 번호 개체 틀 5"/>
          <p:cNvSpPr>
            <a:spLocks noGrp="1"/>
          </p:cNvSpPr>
          <p:nvPr>
            <p:ph type="sldNum" sz="quarter" idx="12"/>
          </p:nvPr>
        </p:nvSpPr>
        <p:spPr>
          <a:xfrm>
            <a:off x="4716883" y="6237696"/>
            <a:ext cx="2743200" cy="365125"/>
          </a:xfrm>
          <a:prstGeom prst="rect">
            <a:avLst/>
          </a:prstGeom>
        </p:spPr>
        <p:txBody>
          <a:bodyPr/>
          <a:lstStyle>
            <a:lvl1pPr algn="ctr">
              <a:defRPr/>
            </a:lvl1pPr>
          </a:lstStyle>
          <a:p>
            <a:fld id="{CF861DB1-7CD0-4EAD-ACA9-006A4A6740D1}" type="slidenum">
              <a:rPr lang="ko-KR" altLang="en-US" smtClean="0"/>
              <a:pPr/>
              <a:t>‹#›</a:t>
            </a:fld>
            <a:endParaRPr lang="ko-KR" altLang="en-US"/>
          </a:p>
        </p:txBody>
      </p:sp>
      <p:sp>
        <p:nvSpPr>
          <p:cNvPr id="9" name="제목 1"/>
          <p:cNvSpPr>
            <a:spLocks noGrp="1"/>
          </p:cNvSpPr>
          <p:nvPr>
            <p:ph type="title"/>
          </p:nvPr>
        </p:nvSpPr>
        <p:spPr>
          <a:xfrm>
            <a:off x="1100832" y="76524"/>
            <a:ext cx="9994557" cy="676867"/>
          </a:xfrm>
          <a:prstGeom prst="rect">
            <a:avLst/>
          </a:prstGeom>
        </p:spPr>
        <p:txBody>
          <a:bodyPr/>
          <a:lstStyle>
            <a:lvl1pPr>
              <a:defRPr sz="3000" baseline="0"/>
            </a:lvl1pPr>
          </a:lstStyle>
          <a:p>
            <a:r>
              <a:rPr lang="ko-KR" altLang="en-US" dirty="0" smtClean="0"/>
              <a:t>마스터 제목 스타일 편집</a:t>
            </a:r>
            <a:endParaRPr lang="ko-KR" altLang="en-US" dirty="0"/>
          </a:p>
        </p:txBody>
      </p:sp>
      <p:cxnSp>
        <p:nvCxnSpPr>
          <p:cNvPr id="13"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grpSp>
        <p:nvGrpSpPr>
          <p:cNvPr id="10" name="그룹 9"/>
          <p:cNvGrpSpPr>
            <a:grpSpLocks noChangeAspect="1"/>
          </p:cNvGrpSpPr>
          <p:nvPr userDrawn="1"/>
        </p:nvGrpSpPr>
        <p:grpSpPr>
          <a:xfrm>
            <a:off x="9731386" y="6280521"/>
            <a:ext cx="2460615" cy="521919"/>
            <a:chOff x="2261630" y="1618848"/>
            <a:chExt cx="2964595" cy="628818"/>
          </a:xfrm>
        </p:grpSpPr>
        <p:pic>
          <p:nvPicPr>
            <p:cNvPr id="12" name="Picture 45">
              <a:extLst>
                <a:ext uri="{FF2B5EF4-FFF2-40B4-BE49-F238E27FC236}">
                  <a16:creationId xmlns:a16="http://schemas.microsoft.com/office/drawing/2014/main" id="{37AF8506-181C-B54B-8F3B-DF4C2B31D691}"/>
                </a:ext>
              </a:extLst>
            </p:cNvPr>
            <p:cNvPicPr>
              <a:picLocks noChangeAspect="1"/>
            </p:cNvPicPr>
            <p:nvPr/>
          </p:nvPicPr>
          <p:blipFill>
            <a:blip r:embed="rId4"/>
            <a:stretch>
              <a:fillRect/>
            </a:stretch>
          </p:blipFill>
          <p:spPr>
            <a:xfrm>
              <a:off x="2261630" y="1707006"/>
              <a:ext cx="2821871" cy="540660"/>
            </a:xfrm>
            <a:prstGeom prst="rect">
              <a:avLst/>
            </a:prstGeom>
          </p:spPr>
        </p:pic>
        <p:sp>
          <p:nvSpPr>
            <p:cNvPr id="14" name="TextBox 13"/>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5102836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내용-7">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2">
            <a:duotone>
              <a:prstClr val="black"/>
              <a:srgbClr val="90D1D1">
                <a:tint val="45000"/>
                <a:satMod val="400000"/>
              </a:srgbClr>
            </a:duotone>
            <a:extLst>
              <a:ext uri="{BEBA8EAE-BF5A-486C-A8C5-ECC9F3942E4B}">
                <a14:imgProps xmlns:a14="http://schemas.microsoft.com/office/drawing/2010/main">
                  <a14:imgLayer r:embed="rId3">
                    <a14:imgEffect>
                      <a14:sharpenSoften amount="-1000"/>
                    </a14:imgEffect>
                    <a14:imgEffect>
                      <a14:brightnessContrast contrast="-20000"/>
                    </a14:imgEffect>
                  </a14:imgLayer>
                </a14:imgProps>
              </a:ext>
            </a:extLst>
          </a:blip>
          <a:srcRect t="1569"/>
          <a:stretch/>
        </p:blipFill>
        <p:spPr>
          <a:xfrm>
            <a:off x="2644" y="-9568"/>
            <a:ext cx="12192001" cy="609899"/>
          </a:xfrm>
          <a:prstGeom prst="rect">
            <a:avLst/>
          </a:prstGeom>
        </p:spPr>
      </p:pic>
      <p:sp>
        <p:nvSpPr>
          <p:cNvPr id="15" name="직사각형 14">
            <a:extLst>
              <a:ext uri="{FF2B5EF4-FFF2-40B4-BE49-F238E27FC236}">
                <a16:creationId xmlns:a16="http://schemas.microsoft.com/office/drawing/2014/main" id="{D338B28A-97DF-C745-8816-C1FDE713462C}"/>
              </a:ext>
            </a:extLst>
          </p:cNvPr>
          <p:cNvSpPr/>
          <p:nvPr userDrawn="1"/>
        </p:nvSpPr>
        <p:spPr>
          <a:xfrm>
            <a:off x="0" y="600331"/>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10" name="그림 9">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4">
            <a:extLst>
              <a:ext uri="{BEBA8EAE-BF5A-486C-A8C5-ECC9F3942E4B}">
                <a14:imgProps xmlns:a14="http://schemas.microsoft.com/office/drawing/2010/main">
                  <a14:imgLayer r:embed="rId3">
                    <a14:imgEffect>
                      <a14:sharpenSoften amount="-1000"/>
                    </a14:imgEffect>
                    <a14:imgEffect>
                      <a14:brightnessContrast bright="3000"/>
                    </a14:imgEffect>
                  </a14:imgLayer>
                </a14:imgProps>
              </a:ext>
            </a:extLst>
          </a:blip>
          <a:srcRect t="1569"/>
          <a:stretch/>
        </p:blipFill>
        <p:spPr>
          <a:xfrm>
            <a:off x="0" y="601656"/>
            <a:ext cx="12192001" cy="6256343"/>
          </a:xfrm>
          <a:prstGeom prst="rect">
            <a:avLst/>
          </a:prstGeom>
        </p:spPr>
      </p:pic>
      <p:sp>
        <p:nvSpPr>
          <p:cNvPr id="8" name="슬라이드 번호 개체 틀 5"/>
          <p:cNvSpPr>
            <a:spLocks noGrp="1"/>
          </p:cNvSpPr>
          <p:nvPr>
            <p:ph type="sldNum" sz="quarter" idx="12"/>
          </p:nvPr>
        </p:nvSpPr>
        <p:spPr>
          <a:xfrm>
            <a:off x="30583" y="6237696"/>
            <a:ext cx="2743200" cy="365125"/>
          </a:xfrm>
          <a:prstGeom prst="rect">
            <a:avLst/>
          </a:prstGeom>
        </p:spPr>
        <p:txBody>
          <a:bodyPr/>
          <a:lstStyle/>
          <a:p>
            <a:fld id="{CF861DB1-7CD0-4EAD-ACA9-006A4A6740D1}" type="slidenum">
              <a:rPr lang="ko-KR" altLang="en-US" smtClean="0"/>
              <a:t>‹#›</a:t>
            </a:fld>
            <a:endParaRPr lang="ko-KR" altLang="en-US"/>
          </a:p>
        </p:txBody>
      </p:sp>
      <p:sp>
        <p:nvSpPr>
          <p:cNvPr id="9" name="제목 1"/>
          <p:cNvSpPr>
            <a:spLocks noGrp="1"/>
          </p:cNvSpPr>
          <p:nvPr>
            <p:ph type="title"/>
          </p:nvPr>
        </p:nvSpPr>
        <p:spPr>
          <a:xfrm>
            <a:off x="1100832" y="76524"/>
            <a:ext cx="9994557" cy="676867"/>
          </a:xfrm>
          <a:prstGeom prst="rect">
            <a:avLst/>
          </a:prstGeom>
        </p:spPr>
        <p:txBody>
          <a:bodyPr/>
          <a:lstStyle>
            <a:lvl1pPr>
              <a:defRPr sz="3000" baseline="0"/>
            </a:lvl1pPr>
          </a:lstStyle>
          <a:p>
            <a:r>
              <a:rPr lang="ko-KR" altLang="en-US" dirty="0" smtClean="0"/>
              <a:t>마스터 제목 스타일 편집</a:t>
            </a:r>
            <a:endParaRPr lang="ko-KR" altLang="en-US" dirty="0"/>
          </a:p>
        </p:txBody>
      </p:sp>
      <p:pic>
        <p:nvPicPr>
          <p:cNvPr id="11" name="그림 10">
            <a:extLst>
              <a:ext uri="{FF2B5EF4-FFF2-40B4-BE49-F238E27FC236}">
                <a16:creationId xmlns:a16="http://schemas.microsoft.com/office/drawing/2014/main" id="{8425ABE7-A16A-824D-B06C-CEFB4D1FA8D9}"/>
              </a:ext>
            </a:extLst>
          </p:cNvPr>
          <p:cNvPicPr>
            <a:picLocks noChangeAspect="1"/>
          </p:cNvPicPr>
          <p:nvPr userDrawn="1"/>
        </p:nvPicPr>
        <p:blipFill>
          <a:blip r:embed="rId5"/>
          <a:stretch>
            <a:fillRect/>
          </a:stretch>
        </p:blipFill>
        <p:spPr>
          <a:xfrm rot="20087675">
            <a:off x="269928" y="26353"/>
            <a:ext cx="693503" cy="781166"/>
          </a:xfrm>
          <a:prstGeom prst="rect">
            <a:avLst/>
          </a:prstGeom>
          <a:effectLst>
            <a:outerShdw blurRad="63500" sx="102000" sy="102000" algn="ctr" rotWithShape="0">
              <a:prstClr val="black">
                <a:alpha val="40000"/>
              </a:prstClr>
            </a:outerShdw>
          </a:effectLst>
        </p:spPr>
      </p:pic>
      <p:grpSp>
        <p:nvGrpSpPr>
          <p:cNvPr id="12" name="그룹 11"/>
          <p:cNvGrpSpPr>
            <a:grpSpLocks noChangeAspect="1"/>
          </p:cNvGrpSpPr>
          <p:nvPr userDrawn="1"/>
        </p:nvGrpSpPr>
        <p:grpSpPr>
          <a:xfrm>
            <a:off x="9754227" y="31950"/>
            <a:ext cx="2460615" cy="521919"/>
            <a:chOff x="2261630" y="1618848"/>
            <a:chExt cx="2964595" cy="628818"/>
          </a:xfrm>
        </p:grpSpPr>
        <p:pic>
          <p:nvPicPr>
            <p:cNvPr id="14" name="Picture 45">
              <a:extLst>
                <a:ext uri="{FF2B5EF4-FFF2-40B4-BE49-F238E27FC236}">
                  <a16:creationId xmlns:a16="http://schemas.microsoft.com/office/drawing/2014/main" id="{37AF8506-181C-B54B-8F3B-DF4C2B31D691}"/>
                </a:ext>
              </a:extLst>
            </p:cNvPr>
            <p:cNvPicPr>
              <a:picLocks noChangeAspect="1"/>
            </p:cNvPicPr>
            <p:nvPr/>
          </p:nvPicPr>
          <p:blipFill>
            <a:blip r:embed="rId6"/>
            <a:stretch>
              <a:fillRect/>
            </a:stretch>
          </p:blipFill>
          <p:spPr>
            <a:xfrm>
              <a:off x="2261630" y="1707006"/>
              <a:ext cx="2821871" cy="540660"/>
            </a:xfrm>
            <a:prstGeom prst="rect">
              <a:avLst/>
            </a:prstGeom>
          </p:spPr>
        </p:pic>
        <p:sp>
          <p:nvSpPr>
            <p:cNvPr id="16" name="TextBox 15"/>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9138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6FC7F87-511B-4866-B797-89E808AC9860}" type="datetime1">
              <a:rPr lang="zh-CN" altLang="en-US" smtClean="0"/>
              <a:t>2021/5/12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22864470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내용-7">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
                    </a14:imgEffect>
                    <a14:imgEffect>
                      <a14:brightnessContrast bright="3000"/>
                    </a14:imgEffect>
                  </a14:imgLayer>
                </a14:imgProps>
              </a:ext>
            </a:extLst>
          </a:blip>
          <a:srcRect t="1569"/>
          <a:stretch/>
        </p:blipFill>
        <p:spPr>
          <a:xfrm>
            <a:off x="0" y="601656"/>
            <a:ext cx="12192001" cy="6256343"/>
          </a:xfrm>
          <a:prstGeom prst="rect">
            <a:avLst/>
          </a:prstGeom>
        </p:spPr>
      </p:pic>
      <p:pic>
        <p:nvPicPr>
          <p:cNvPr id="16" name="그림 15">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4">
            <a:duotone>
              <a:prstClr val="black"/>
              <a:srgbClr val="90D1D1">
                <a:tint val="45000"/>
                <a:satMod val="400000"/>
              </a:srgbClr>
            </a:duotone>
            <a:extLst>
              <a:ext uri="{BEBA8EAE-BF5A-486C-A8C5-ECC9F3942E4B}">
                <a14:imgProps xmlns:a14="http://schemas.microsoft.com/office/drawing/2010/main">
                  <a14:imgLayer r:embed="rId3">
                    <a14:imgEffect>
                      <a14:sharpenSoften amount="-1000"/>
                    </a14:imgEffect>
                    <a14:imgEffect>
                      <a14:brightnessContrast contrast="-20000"/>
                    </a14:imgEffect>
                  </a14:imgLayer>
                </a14:imgProps>
              </a:ext>
            </a:extLst>
          </a:blip>
          <a:srcRect t="1569"/>
          <a:stretch/>
        </p:blipFill>
        <p:spPr>
          <a:xfrm>
            <a:off x="2644" y="-9568"/>
            <a:ext cx="12192001" cy="609899"/>
          </a:xfrm>
          <a:prstGeom prst="rect">
            <a:avLst/>
          </a:prstGeom>
        </p:spPr>
      </p:pic>
      <p:sp>
        <p:nvSpPr>
          <p:cNvPr id="17" name="직사각형 16">
            <a:extLst>
              <a:ext uri="{FF2B5EF4-FFF2-40B4-BE49-F238E27FC236}">
                <a16:creationId xmlns:a16="http://schemas.microsoft.com/office/drawing/2014/main" id="{D338B28A-97DF-C745-8816-C1FDE713462C}"/>
              </a:ext>
            </a:extLst>
          </p:cNvPr>
          <p:cNvSpPr/>
          <p:nvPr userDrawn="1"/>
        </p:nvSpPr>
        <p:spPr>
          <a:xfrm>
            <a:off x="0" y="600331"/>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 name="슬라이드 번호 개체 틀 5"/>
          <p:cNvSpPr>
            <a:spLocks noGrp="1"/>
          </p:cNvSpPr>
          <p:nvPr>
            <p:ph type="sldNum" sz="quarter" idx="12"/>
          </p:nvPr>
        </p:nvSpPr>
        <p:spPr>
          <a:xfrm>
            <a:off x="30583" y="6237696"/>
            <a:ext cx="2743200" cy="365125"/>
          </a:xfrm>
          <a:prstGeom prst="rect">
            <a:avLst/>
          </a:prstGeom>
        </p:spPr>
        <p:txBody>
          <a:bodyPr/>
          <a:lstStyle/>
          <a:p>
            <a:fld id="{CF861DB1-7CD0-4EAD-ACA9-006A4A6740D1}" type="slidenum">
              <a:rPr lang="ko-KR" altLang="en-US" smtClean="0"/>
              <a:t>‹#›</a:t>
            </a:fld>
            <a:endParaRPr lang="ko-KR" altLang="en-US"/>
          </a:p>
        </p:txBody>
      </p:sp>
      <p:sp>
        <p:nvSpPr>
          <p:cNvPr id="9" name="제목 1"/>
          <p:cNvSpPr>
            <a:spLocks noGrp="1"/>
          </p:cNvSpPr>
          <p:nvPr>
            <p:ph type="title"/>
          </p:nvPr>
        </p:nvSpPr>
        <p:spPr>
          <a:xfrm>
            <a:off x="1100832" y="76524"/>
            <a:ext cx="9994557" cy="676867"/>
          </a:xfrm>
          <a:prstGeom prst="rect">
            <a:avLst/>
          </a:prstGeom>
        </p:spPr>
        <p:txBody>
          <a:bodyPr/>
          <a:lstStyle>
            <a:lvl1pPr>
              <a:defRPr sz="3000" baseline="0"/>
            </a:lvl1pPr>
          </a:lstStyle>
          <a:p>
            <a:r>
              <a:rPr lang="ko-KR" altLang="en-US" dirty="0" smtClean="0"/>
              <a:t>마스터 제목 스타일 편집</a:t>
            </a:r>
            <a:endParaRPr lang="ko-KR" altLang="en-US" dirty="0"/>
          </a:p>
        </p:txBody>
      </p:sp>
      <p:pic>
        <p:nvPicPr>
          <p:cNvPr id="11" name="그림 10">
            <a:extLst>
              <a:ext uri="{FF2B5EF4-FFF2-40B4-BE49-F238E27FC236}">
                <a16:creationId xmlns:a16="http://schemas.microsoft.com/office/drawing/2014/main" id="{8425ABE7-A16A-824D-B06C-CEFB4D1FA8D9}"/>
              </a:ext>
            </a:extLst>
          </p:cNvPr>
          <p:cNvPicPr>
            <a:picLocks noChangeAspect="1"/>
          </p:cNvPicPr>
          <p:nvPr userDrawn="1"/>
        </p:nvPicPr>
        <p:blipFill>
          <a:blip r:embed="rId5"/>
          <a:stretch>
            <a:fillRect/>
          </a:stretch>
        </p:blipFill>
        <p:spPr>
          <a:xfrm rot="20087675">
            <a:off x="269928" y="26353"/>
            <a:ext cx="693503" cy="781166"/>
          </a:xfrm>
          <a:prstGeom prst="rect">
            <a:avLst/>
          </a:prstGeom>
          <a:effectLst>
            <a:outerShdw blurRad="63500" sx="102000" sy="102000" algn="ctr" rotWithShape="0">
              <a:prstClr val="black">
                <a:alpha val="40000"/>
              </a:prstClr>
            </a:outerShdw>
          </a:effectLst>
        </p:spPr>
      </p:pic>
      <p:cxnSp>
        <p:nvCxnSpPr>
          <p:cNvPr id="15"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grpSp>
        <p:nvGrpSpPr>
          <p:cNvPr id="12" name="그룹 11"/>
          <p:cNvGrpSpPr>
            <a:grpSpLocks noChangeAspect="1"/>
          </p:cNvGrpSpPr>
          <p:nvPr userDrawn="1"/>
        </p:nvGrpSpPr>
        <p:grpSpPr>
          <a:xfrm>
            <a:off x="9731386" y="6280521"/>
            <a:ext cx="2460615" cy="521919"/>
            <a:chOff x="2261630" y="1618848"/>
            <a:chExt cx="2964595" cy="628818"/>
          </a:xfrm>
        </p:grpSpPr>
        <p:pic>
          <p:nvPicPr>
            <p:cNvPr id="14" name="Picture 45">
              <a:extLst>
                <a:ext uri="{FF2B5EF4-FFF2-40B4-BE49-F238E27FC236}">
                  <a16:creationId xmlns:a16="http://schemas.microsoft.com/office/drawing/2014/main" id="{37AF8506-181C-B54B-8F3B-DF4C2B31D691}"/>
                </a:ext>
              </a:extLst>
            </p:cNvPr>
            <p:cNvPicPr>
              <a:picLocks noChangeAspect="1"/>
            </p:cNvPicPr>
            <p:nvPr/>
          </p:nvPicPr>
          <p:blipFill>
            <a:blip r:embed="rId6"/>
            <a:stretch>
              <a:fillRect/>
            </a:stretch>
          </p:blipFill>
          <p:spPr>
            <a:xfrm>
              <a:off x="2261630" y="1707006"/>
              <a:ext cx="2821871" cy="540660"/>
            </a:xfrm>
            <a:prstGeom prst="rect">
              <a:avLst/>
            </a:prstGeom>
          </p:spPr>
        </p:pic>
        <p:sp>
          <p:nvSpPr>
            <p:cNvPr id="18" name="TextBox 17"/>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1766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내용">
    <p:spTree>
      <p:nvGrpSpPr>
        <p:cNvPr id="1" name=""/>
        <p:cNvGrpSpPr/>
        <p:nvPr/>
      </p:nvGrpSpPr>
      <p:grpSpPr>
        <a:xfrm>
          <a:off x="0" y="0"/>
          <a:ext cx="0" cy="0"/>
          <a:chOff x="0" y="0"/>
          <a:chExt cx="0" cy="0"/>
        </a:xfrm>
      </p:grpSpPr>
      <p:grpSp>
        <p:nvGrpSpPr>
          <p:cNvPr id="2" name="그룹 1"/>
          <p:cNvGrpSpPr/>
          <p:nvPr userDrawn="1"/>
        </p:nvGrpSpPr>
        <p:grpSpPr>
          <a:xfrm>
            <a:off x="0" y="-9568"/>
            <a:ext cx="12194645" cy="655618"/>
            <a:chOff x="0" y="-9568"/>
            <a:chExt cx="12194645" cy="655618"/>
          </a:xfrm>
        </p:grpSpPr>
        <p:pic>
          <p:nvPicPr>
            <p:cNvPr id="9" name="그림 8">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2">
              <a:duotone>
                <a:prstClr val="black"/>
                <a:srgbClr val="90D1D1">
                  <a:tint val="45000"/>
                  <a:satMod val="400000"/>
                </a:srgbClr>
              </a:duotone>
              <a:extLst>
                <a:ext uri="{BEBA8EAE-BF5A-486C-A8C5-ECC9F3942E4B}">
                  <a14:imgProps xmlns:a14="http://schemas.microsoft.com/office/drawing/2010/main">
                    <a14:imgLayer r:embed="rId3">
                      <a14:imgEffect>
                        <a14:sharpenSoften amount="-1000"/>
                      </a14:imgEffect>
                      <a14:imgEffect>
                        <a14:brightnessContrast contrast="-20000"/>
                      </a14:imgEffect>
                    </a14:imgLayer>
                  </a14:imgProps>
                </a:ext>
              </a:extLst>
            </a:blip>
            <a:srcRect t="1569"/>
            <a:stretch/>
          </p:blipFill>
          <p:spPr>
            <a:xfrm>
              <a:off x="2644" y="-9568"/>
              <a:ext cx="12192001" cy="609899"/>
            </a:xfrm>
            <a:prstGeom prst="rect">
              <a:avLst/>
            </a:prstGeom>
          </p:spPr>
        </p:pic>
        <p:sp>
          <p:nvSpPr>
            <p:cNvPr id="11" name="직사각형 10">
              <a:extLst>
                <a:ext uri="{FF2B5EF4-FFF2-40B4-BE49-F238E27FC236}">
                  <a16:creationId xmlns:a16="http://schemas.microsoft.com/office/drawing/2014/main" id="{D338B28A-97DF-C745-8816-C1FDE713462C}"/>
                </a:ext>
              </a:extLst>
            </p:cNvPr>
            <p:cNvSpPr/>
            <p:nvPr userDrawn="1"/>
          </p:nvSpPr>
          <p:spPr>
            <a:xfrm>
              <a:off x="0" y="600331"/>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8" name="슬라이드 번호 개체 틀 5"/>
          <p:cNvSpPr>
            <a:spLocks noGrp="1"/>
          </p:cNvSpPr>
          <p:nvPr>
            <p:ph type="sldNum" sz="quarter" idx="12"/>
          </p:nvPr>
        </p:nvSpPr>
        <p:spPr>
          <a:xfrm>
            <a:off x="4724400" y="6237696"/>
            <a:ext cx="2743200" cy="365125"/>
          </a:xfrm>
          <a:prstGeom prst="rect">
            <a:avLst/>
          </a:prstGeom>
        </p:spPr>
        <p:txBody>
          <a:bodyPr/>
          <a:lstStyle>
            <a:lvl1pPr algn="ctr">
              <a:defRPr/>
            </a:lvl1pPr>
          </a:lstStyle>
          <a:p>
            <a:fld id="{CF861DB1-7CD0-4EAD-ACA9-006A4A6740D1}" type="slidenum">
              <a:rPr lang="ko-KR" altLang="en-US" smtClean="0"/>
              <a:pPr/>
              <a:t>‹#›</a:t>
            </a:fld>
            <a:endParaRPr lang="ko-KR" altLang="en-US"/>
          </a:p>
        </p:txBody>
      </p:sp>
      <p:sp>
        <p:nvSpPr>
          <p:cNvPr id="3" name="텍스트 개체 틀 2"/>
          <p:cNvSpPr>
            <a:spLocks noGrp="1"/>
          </p:cNvSpPr>
          <p:nvPr>
            <p:ph type="body" sz="quarter" idx="13" hasCustomPrompt="1"/>
          </p:nvPr>
        </p:nvSpPr>
        <p:spPr>
          <a:xfrm>
            <a:off x="519113" y="1400175"/>
            <a:ext cx="11161712" cy="4687888"/>
          </a:xfrm>
          <a:prstGeom prst="rect">
            <a:avLst/>
          </a:prstGeom>
        </p:spPr>
        <p:txBody>
          <a:bodyPr/>
          <a:lstStyle>
            <a:lvl1pPr marL="228600" indent="-228600">
              <a:buClrTx/>
              <a:buFont typeface="Wingdings" panose="05000000000000000000" pitchFamily="2" charset="2"/>
              <a:buChar char="l"/>
              <a:defRPr>
                <a:latin typeface="고양덕양 B" pitchFamily="2" charset="-127"/>
                <a:ea typeface="고양덕양 B" pitchFamily="2" charset="-127"/>
              </a:defRPr>
            </a:lvl1pPr>
            <a:lvl2pPr marL="685800" indent="-228600">
              <a:buFont typeface="Gill Sans MT" panose="020B0502020104020203" pitchFamily="34" charset="0"/>
              <a:buChar char="–"/>
              <a:defRPr>
                <a:latin typeface="고양덕양 B" pitchFamily="2" charset="-127"/>
                <a:ea typeface="고양덕양 B" pitchFamily="2" charset="-127"/>
              </a:defRPr>
            </a:lvl2pPr>
            <a:lvl3pPr>
              <a:defRPr>
                <a:latin typeface="고양덕양 B" pitchFamily="2" charset="-127"/>
                <a:ea typeface="고양덕양 B" pitchFamily="2" charset="-127"/>
              </a:defRPr>
            </a:lvl3p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p:txBody>
      </p:sp>
      <p:sp>
        <p:nvSpPr>
          <p:cNvPr id="16" name="제목 1"/>
          <p:cNvSpPr>
            <a:spLocks noGrp="1"/>
          </p:cNvSpPr>
          <p:nvPr>
            <p:ph type="title"/>
          </p:nvPr>
        </p:nvSpPr>
        <p:spPr>
          <a:xfrm>
            <a:off x="1100832" y="76524"/>
            <a:ext cx="9994557" cy="676867"/>
          </a:xfrm>
          <a:prstGeom prst="rect">
            <a:avLst/>
          </a:prstGeom>
        </p:spPr>
        <p:txBody>
          <a:bodyPr/>
          <a:lstStyle>
            <a:lvl1pPr>
              <a:defRPr sz="3000" baseline="0"/>
            </a:lvl1pPr>
          </a:lstStyle>
          <a:p>
            <a:r>
              <a:rPr lang="ko-KR" altLang="en-US" dirty="0" smtClean="0"/>
              <a:t>마스터 제목 스타일 편집</a:t>
            </a:r>
            <a:endParaRPr lang="ko-KR" altLang="en-US" dirty="0"/>
          </a:p>
        </p:txBody>
      </p:sp>
      <p:grpSp>
        <p:nvGrpSpPr>
          <p:cNvPr id="10" name="그룹 9"/>
          <p:cNvGrpSpPr>
            <a:grpSpLocks noChangeAspect="1"/>
          </p:cNvGrpSpPr>
          <p:nvPr userDrawn="1"/>
        </p:nvGrpSpPr>
        <p:grpSpPr>
          <a:xfrm>
            <a:off x="9754227" y="31950"/>
            <a:ext cx="2460615" cy="521919"/>
            <a:chOff x="2261630" y="1618848"/>
            <a:chExt cx="2964595" cy="628818"/>
          </a:xfrm>
        </p:grpSpPr>
        <p:pic>
          <p:nvPicPr>
            <p:cNvPr id="12" name="Picture 45">
              <a:extLst>
                <a:ext uri="{FF2B5EF4-FFF2-40B4-BE49-F238E27FC236}">
                  <a16:creationId xmlns:a16="http://schemas.microsoft.com/office/drawing/2014/main" id="{37AF8506-181C-B54B-8F3B-DF4C2B31D691}"/>
                </a:ext>
              </a:extLst>
            </p:cNvPr>
            <p:cNvPicPr>
              <a:picLocks noChangeAspect="1"/>
            </p:cNvPicPr>
            <p:nvPr/>
          </p:nvPicPr>
          <p:blipFill>
            <a:blip r:embed="rId4"/>
            <a:stretch>
              <a:fillRect/>
            </a:stretch>
          </p:blipFill>
          <p:spPr>
            <a:xfrm>
              <a:off x="2261630" y="1707006"/>
              <a:ext cx="2821871" cy="540660"/>
            </a:xfrm>
            <a:prstGeom prst="rect">
              <a:avLst/>
            </a:prstGeom>
          </p:spPr>
        </p:pic>
        <p:sp>
          <p:nvSpPr>
            <p:cNvPr id="13" name="TextBox 12"/>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6039564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내용">
    <p:spTree>
      <p:nvGrpSpPr>
        <p:cNvPr id="1" name=""/>
        <p:cNvGrpSpPr/>
        <p:nvPr/>
      </p:nvGrpSpPr>
      <p:grpSpPr>
        <a:xfrm>
          <a:off x="0" y="0"/>
          <a:ext cx="0" cy="0"/>
          <a:chOff x="0" y="0"/>
          <a:chExt cx="0" cy="0"/>
        </a:xfrm>
      </p:grpSpPr>
      <p:grpSp>
        <p:nvGrpSpPr>
          <p:cNvPr id="2" name="그룹 1"/>
          <p:cNvGrpSpPr/>
          <p:nvPr userDrawn="1"/>
        </p:nvGrpSpPr>
        <p:grpSpPr>
          <a:xfrm>
            <a:off x="0" y="-9568"/>
            <a:ext cx="12194645" cy="655618"/>
            <a:chOff x="0" y="-9568"/>
            <a:chExt cx="12194645" cy="655618"/>
          </a:xfrm>
        </p:grpSpPr>
        <p:pic>
          <p:nvPicPr>
            <p:cNvPr id="12" name="그림 11">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2">
              <a:duotone>
                <a:prstClr val="black"/>
                <a:srgbClr val="90D1D1">
                  <a:tint val="45000"/>
                  <a:satMod val="400000"/>
                </a:srgbClr>
              </a:duotone>
              <a:extLst>
                <a:ext uri="{BEBA8EAE-BF5A-486C-A8C5-ECC9F3942E4B}">
                  <a14:imgProps xmlns:a14="http://schemas.microsoft.com/office/drawing/2010/main">
                    <a14:imgLayer r:embed="rId3">
                      <a14:imgEffect>
                        <a14:sharpenSoften amount="-1000"/>
                      </a14:imgEffect>
                      <a14:imgEffect>
                        <a14:brightnessContrast contrast="-20000"/>
                      </a14:imgEffect>
                    </a14:imgLayer>
                  </a14:imgProps>
                </a:ext>
              </a:extLst>
            </a:blip>
            <a:srcRect t="1569"/>
            <a:stretch/>
          </p:blipFill>
          <p:spPr>
            <a:xfrm>
              <a:off x="2644" y="-9568"/>
              <a:ext cx="12192001" cy="609899"/>
            </a:xfrm>
            <a:prstGeom prst="rect">
              <a:avLst/>
            </a:prstGeom>
          </p:spPr>
        </p:pic>
        <p:sp>
          <p:nvSpPr>
            <p:cNvPr id="14" name="직사각형 13">
              <a:extLst>
                <a:ext uri="{FF2B5EF4-FFF2-40B4-BE49-F238E27FC236}">
                  <a16:creationId xmlns:a16="http://schemas.microsoft.com/office/drawing/2014/main" id="{D338B28A-97DF-C745-8816-C1FDE713462C}"/>
                </a:ext>
              </a:extLst>
            </p:cNvPr>
            <p:cNvSpPr/>
            <p:nvPr userDrawn="1"/>
          </p:nvSpPr>
          <p:spPr>
            <a:xfrm>
              <a:off x="0" y="600331"/>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8" name="슬라이드 번호 개체 틀 5"/>
          <p:cNvSpPr>
            <a:spLocks noGrp="1"/>
          </p:cNvSpPr>
          <p:nvPr>
            <p:ph type="sldNum" sz="quarter" idx="12"/>
          </p:nvPr>
        </p:nvSpPr>
        <p:spPr>
          <a:xfrm>
            <a:off x="4724400" y="6237696"/>
            <a:ext cx="2743200" cy="365125"/>
          </a:xfrm>
          <a:prstGeom prst="rect">
            <a:avLst/>
          </a:prstGeom>
        </p:spPr>
        <p:txBody>
          <a:bodyPr/>
          <a:lstStyle>
            <a:lvl1pPr algn="ctr">
              <a:defRPr/>
            </a:lvl1pPr>
          </a:lstStyle>
          <a:p>
            <a:fld id="{CF861DB1-7CD0-4EAD-ACA9-006A4A6740D1}" type="slidenum">
              <a:rPr lang="ko-KR" altLang="en-US" smtClean="0"/>
              <a:pPr/>
              <a:t>‹#›</a:t>
            </a:fld>
            <a:endParaRPr lang="ko-KR" altLang="en-US"/>
          </a:p>
        </p:txBody>
      </p:sp>
      <p:sp>
        <p:nvSpPr>
          <p:cNvPr id="3" name="텍스트 개체 틀 2"/>
          <p:cNvSpPr>
            <a:spLocks noGrp="1"/>
          </p:cNvSpPr>
          <p:nvPr>
            <p:ph type="body" sz="quarter" idx="13" hasCustomPrompt="1"/>
          </p:nvPr>
        </p:nvSpPr>
        <p:spPr>
          <a:xfrm>
            <a:off x="519113" y="1400175"/>
            <a:ext cx="11161712" cy="4687888"/>
          </a:xfrm>
          <a:prstGeom prst="rect">
            <a:avLst/>
          </a:prstGeom>
        </p:spPr>
        <p:txBody>
          <a:bodyPr/>
          <a:lstStyle>
            <a:lvl1pPr marL="228600" indent="-228600">
              <a:buClrTx/>
              <a:buFont typeface="Wingdings" panose="05000000000000000000" pitchFamily="2" charset="2"/>
              <a:buChar char="l"/>
              <a:defRPr>
                <a:latin typeface="고양덕양 B" pitchFamily="2" charset="-127"/>
                <a:ea typeface="고양덕양 B" pitchFamily="2" charset="-127"/>
              </a:defRPr>
            </a:lvl1pPr>
            <a:lvl2pPr marL="685800" indent="-228600">
              <a:buFont typeface="Gill Sans MT" panose="020B0502020104020203" pitchFamily="34" charset="0"/>
              <a:buChar char="–"/>
              <a:defRPr>
                <a:latin typeface="고양덕양 B" pitchFamily="2" charset="-127"/>
                <a:ea typeface="고양덕양 B" pitchFamily="2" charset="-127"/>
              </a:defRPr>
            </a:lvl2pPr>
            <a:lvl3pPr>
              <a:defRPr>
                <a:latin typeface="고양덕양 B" pitchFamily="2" charset="-127"/>
                <a:ea typeface="고양덕양 B" pitchFamily="2" charset="-127"/>
              </a:defRPr>
            </a:lvl3p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p:txBody>
      </p:sp>
      <p:sp>
        <p:nvSpPr>
          <p:cNvPr id="16" name="제목 1"/>
          <p:cNvSpPr>
            <a:spLocks noGrp="1"/>
          </p:cNvSpPr>
          <p:nvPr>
            <p:ph type="title"/>
          </p:nvPr>
        </p:nvSpPr>
        <p:spPr>
          <a:xfrm>
            <a:off x="1100832" y="76524"/>
            <a:ext cx="9994557" cy="676867"/>
          </a:xfrm>
          <a:prstGeom prst="rect">
            <a:avLst/>
          </a:prstGeom>
        </p:spPr>
        <p:txBody>
          <a:bodyPr/>
          <a:lstStyle>
            <a:lvl1pPr>
              <a:defRPr sz="3000" baseline="0"/>
            </a:lvl1pPr>
          </a:lstStyle>
          <a:p>
            <a:r>
              <a:rPr lang="ko-KR" altLang="en-US" dirty="0" smtClean="0"/>
              <a:t>마스터 제목 스타일 편집</a:t>
            </a:r>
            <a:endParaRPr lang="ko-KR" altLang="en-US" dirty="0"/>
          </a:p>
        </p:txBody>
      </p:sp>
      <p:cxnSp>
        <p:nvCxnSpPr>
          <p:cNvPr id="11"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grpSp>
        <p:nvGrpSpPr>
          <p:cNvPr id="10" name="그룹 9"/>
          <p:cNvGrpSpPr>
            <a:grpSpLocks noChangeAspect="1"/>
          </p:cNvGrpSpPr>
          <p:nvPr userDrawn="1"/>
        </p:nvGrpSpPr>
        <p:grpSpPr>
          <a:xfrm>
            <a:off x="9731386" y="6280521"/>
            <a:ext cx="2460615" cy="521919"/>
            <a:chOff x="2261630" y="1618848"/>
            <a:chExt cx="2964595" cy="628818"/>
          </a:xfrm>
        </p:grpSpPr>
        <p:pic>
          <p:nvPicPr>
            <p:cNvPr id="13" name="Picture 45">
              <a:extLst>
                <a:ext uri="{FF2B5EF4-FFF2-40B4-BE49-F238E27FC236}">
                  <a16:creationId xmlns:a16="http://schemas.microsoft.com/office/drawing/2014/main" id="{37AF8506-181C-B54B-8F3B-DF4C2B31D691}"/>
                </a:ext>
              </a:extLst>
            </p:cNvPr>
            <p:cNvPicPr>
              <a:picLocks noChangeAspect="1"/>
            </p:cNvPicPr>
            <p:nvPr/>
          </p:nvPicPr>
          <p:blipFill>
            <a:blip r:embed="rId4"/>
            <a:stretch>
              <a:fillRect/>
            </a:stretch>
          </p:blipFill>
          <p:spPr>
            <a:xfrm>
              <a:off x="2261630" y="1707006"/>
              <a:ext cx="2821871" cy="540660"/>
            </a:xfrm>
            <a:prstGeom prst="rect">
              <a:avLst/>
            </a:prstGeom>
          </p:spPr>
        </p:pic>
        <p:sp>
          <p:nvSpPr>
            <p:cNvPr id="15" name="TextBox 14"/>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5492195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내용">
    <p:spTree>
      <p:nvGrpSpPr>
        <p:cNvPr id="1" name=""/>
        <p:cNvGrpSpPr/>
        <p:nvPr/>
      </p:nvGrpSpPr>
      <p:grpSpPr>
        <a:xfrm>
          <a:off x="0" y="0"/>
          <a:ext cx="0" cy="0"/>
          <a:chOff x="0" y="0"/>
          <a:chExt cx="0" cy="0"/>
        </a:xfrm>
      </p:grpSpPr>
      <p:grpSp>
        <p:nvGrpSpPr>
          <p:cNvPr id="2" name="그룹 1"/>
          <p:cNvGrpSpPr/>
          <p:nvPr userDrawn="1"/>
        </p:nvGrpSpPr>
        <p:grpSpPr>
          <a:xfrm>
            <a:off x="0" y="-9568"/>
            <a:ext cx="12194645" cy="655618"/>
            <a:chOff x="0" y="-9568"/>
            <a:chExt cx="12194645" cy="655618"/>
          </a:xfrm>
        </p:grpSpPr>
        <p:pic>
          <p:nvPicPr>
            <p:cNvPr id="9" name="그림 8">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colorTemperature colorTemp="5300"/>
                      </a14:imgEffect>
                      <a14:imgEffect>
                        <a14:saturation sat="0"/>
                      </a14:imgEffect>
                      <a14:imgEffect>
                        <a14:brightnessContrast bright="18000" contrast="-15000"/>
                      </a14:imgEffect>
                    </a14:imgLayer>
                  </a14:imgProps>
                </a:ext>
              </a:extLst>
            </a:blip>
            <a:srcRect t="1569"/>
            <a:stretch/>
          </p:blipFill>
          <p:spPr>
            <a:xfrm>
              <a:off x="2644" y="-9568"/>
              <a:ext cx="12192001" cy="609899"/>
            </a:xfrm>
            <a:prstGeom prst="rect">
              <a:avLst/>
            </a:prstGeom>
          </p:spPr>
        </p:pic>
        <p:sp>
          <p:nvSpPr>
            <p:cNvPr id="11" name="직사각형 10">
              <a:extLst>
                <a:ext uri="{FF2B5EF4-FFF2-40B4-BE49-F238E27FC236}">
                  <a16:creationId xmlns:a16="http://schemas.microsoft.com/office/drawing/2014/main" id="{D338B28A-97DF-C745-8816-C1FDE713462C}"/>
                </a:ext>
              </a:extLst>
            </p:cNvPr>
            <p:cNvSpPr/>
            <p:nvPr userDrawn="1"/>
          </p:nvSpPr>
          <p:spPr>
            <a:xfrm>
              <a:off x="0" y="600331"/>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8" name="슬라이드 번호 개체 틀 5"/>
          <p:cNvSpPr>
            <a:spLocks noGrp="1"/>
          </p:cNvSpPr>
          <p:nvPr>
            <p:ph type="sldNum" sz="quarter" idx="12"/>
          </p:nvPr>
        </p:nvSpPr>
        <p:spPr>
          <a:xfrm>
            <a:off x="4724400" y="6237696"/>
            <a:ext cx="2743200" cy="365125"/>
          </a:xfrm>
          <a:prstGeom prst="rect">
            <a:avLst/>
          </a:prstGeom>
        </p:spPr>
        <p:txBody>
          <a:bodyPr/>
          <a:lstStyle>
            <a:lvl1pPr algn="ctr">
              <a:defRPr/>
            </a:lvl1pPr>
          </a:lstStyle>
          <a:p>
            <a:fld id="{CF861DB1-7CD0-4EAD-ACA9-006A4A6740D1}" type="slidenum">
              <a:rPr lang="ko-KR" altLang="en-US" smtClean="0"/>
              <a:pPr/>
              <a:t>‹#›</a:t>
            </a:fld>
            <a:endParaRPr lang="ko-KR" altLang="en-US"/>
          </a:p>
        </p:txBody>
      </p:sp>
      <p:sp>
        <p:nvSpPr>
          <p:cNvPr id="3" name="텍스트 개체 틀 2"/>
          <p:cNvSpPr>
            <a:spLocks noGrp="1"/>
          </p:cNvSpPr>
          <p:nvPr>
            <p:ph type="body" sz="quarter" idx="13" hasCustomPrompt="1"/>
          </p:nvPr>
        </p:nvSpPr>
        <p:spPr>
          <a:xfrm>
            <a:off x="519113" y="1400175"/>
            <a:ext cx="11161712" cy="4687888"/>
          </a:xfrm>
          <a:prstGeom prst="rect">
            <a:avLst/>
          </a:prstGeom>
        </p:spPr>
        <p:txBody>
          <a:bodyPr/>
          <a:lstStyle>
            <a:lvl1pPr marL="228600" indent="-228600">
              <a:buClrTx/>
              <a:buFont typeface="Wingdings" panose="05000000000000000000" pitchFamily="2" charset="2"/>
              <a:buChar char="l"/>
              <a:defRPr>
                <a:latin typeface="고양덕양 B" pitchFamily="2" charset="-127"/>
                <a:ea typeface="고양덕양 B" pitchFamily="2" charset="-127"/>
              </a:defRPr>
            </a:lvl1pPr>
            <a:lvl2pPr marL="685800" indent="-228600">
              <a:buFont typeface="Gill Sans MT" panose="020B0502020104020203" pitchFamily="34" charset="0"/>
              <a:buChar char="–"/>
              <a:defRPr>
                <a:latin typeface="고양덕양 B" pitchFamily="2" charset="-127"/>
                <a:ea typeface="고양덕양 B" pitchFamily="2" charset="-127"/>
              </a:defRPr>
            </a:lvl2pPr>
            <a:lvl3pPr>
              <a:defRPr>
                <a:latin typeface="고양덕양 B" pitchFamily="2" charset="-127"/>
                <a:ea typeface="고양덕양 B" pitchFamily="2" charset="-127"/>
              </a:defRPr>
            </a:lvl3p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p:txBody>
      </p:sp>
      <p:sp>
        <p:nvSpPr>
          <p:cNvPr id="16" name="제목 1"/>
          <p:cNvSpPr>
            <a:spLocks noGrp="1"/>
          </p:cNvSpPr>
          <p:nvPr>
            <p:ph type="title"/>
          </p:nvPr>
        </p:nvSpPr>
        <p:spPr>
          <a:xfrm>
            <a:off x="1100832" y="76524"/>
            <a:ext cx="9994557" cy="676867"/>
          </a:xfrm>
          <a:prstGeom prst="rect">
            <a:avLst/>
          </a:prstGeom>
        </p:spPr>
        <p:txBody>
          <a:bodyPr/>
          <a:lstStyle>
            <a:lvl1pPr>
              <a:defRPr sz="3000" baseline="0"/>
            </a:lvl1pPr>
          </a:lstStyle>
          <a:p>
            <a:r>
              <a:rPr lang="ko-KR" altLang="en-US" dirty="0" smtClean="0"/>
              <a:t>마스터 제목 스타일 편집</a:t>
            </a:r>
            <a:endParaRPr lang="ko-KR" altLang="en-US" dirty="0"/>
          </a:p>
        </p:txBody>
      </p:sp>
      <p:pic>
        <p:nvPicPr>
          <p:cNvPr id="17" name="그림 16">
            <a:extLst>
              <a:ext uri="{FF2B5EF4-FFF2-40B4-BE49-F238E27FC236}">
                <a16:creationId xmlns:a16="http://schemas.microsoft.com/office/drawing/2014/main" id="{8425ABE7-A16A-824D-B06C-CEFB4D1FA8D9}"/>
              </a:ext>
            </a:extLst>
          </p:cNvPr>
          <p:cNvPicPr>
            <a:picLocks noChangeAspect="1"/>
          </p:cNvPicPr>
          <p:nvPr userDrawn="1"/>
        </p:nvPicPr>
        <p:blipFill>
          <a:blip r:embed="rId4"/>
          <a:stretch>
            <a:fillRect/>
          </a:stretch>
        </p:blipFill>
        <p:spPr>
          <a:xfrm rot="20087675">
            <a:off x="269928" y="26353"/>
            <a:ext cx="693503" cy="781166"/>
          </a:xfrm>
          <a:prstGeom prst="rect">
            <a:avLst/>
          </a:prstGeom>
          <a:effectLst>
            <a:outerShdw blurRad="63500" sx="102000" sy="102000" algn="ctr" rotWithShape="0">
              <a:prstClr val="black">
                <a:alpha val="40000"/>
              </a:prstClr>
            </a:outerShdw>
          </a:effectLst>
        </p:spPr>
      </p:pic>
      <p:grpSp>
        <p:nvGrpSpPr>
          <p:cNvPr id="10" name="그룹 9"/>
          <p:cNvGrpSpPr>
            <a:grpSpLocks noChangeAspect="1"/>
          </p:cNvGrpSpPr>
          <p:nvPr userDrawn="1"/>
        </p:nvGrpSpPr>
        <p:grpSpPr>
          <a:xfrm>
            <a:off x="9754227" y="31950"/>
            <a:ext cx="2460615" cy="521919"/>
            <a:chOff x="2261630" y="1618848"/>
            <a:chExt cx="2964595" cy="628818"/>
          </a:xfrm>
        </p:grpSpPr>
        <p:pic>
          <p:nvPicPr>
            <p:cNvPr id="12" name="Picture 45">
              <a:extLst>
                <a:ext uri="{FF2B5EF4-FFF2-40B4-BE49-F238E27FC236}">
                  <a16:creationId xmlns:a16="http://schemas.microsoft.com/office/drawing/2014/main" id="{37AF8506-181C-B54B-8F3B-DF4C2B31D691}"/>
                </a:ext>
              </a:extLst>
            </p:cNvPr>
            <p:cNvPicPr>
              <a:picLocks noChangeAspect="1"/>
            </p:cNvPicPr>
            <p:nvPr/>
          </p:nvPicPr>
          <p:blipFill>
            <a:blip r:embed="rId5"/>
            <a:stretch>
              <a:fillRect/>
            </a:stretch>
          </p:blipFill>
          <p:spPr>
            <a:xfrm>
              <a:off x="2261630" y="1707006"/>
              <a:ext cx="2821871" cy="540660"/>
            </a:xfrm>
            <a:prstGeom prst="rect">
              <a:avLst/>
            </a:prstGeom>
          </p:spPr>
        </p:pic>
        <p:sp>
          <p:nvSpPr>
            <p:cNvPr id="13" name="TextBox 12"/>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480887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내용">
    <p:spTree>
      <p:nvGrpSpPr>
        <p:cNvPr id="1" name=""/>
        <p:cNvGrpSpPr/>
        <p:nvPr/>
      </p:nvGrpSpPr>
      <p:grpSpPr>
        <a:xfrm>
          <a:off x="0" y="0"/>
          <a:ext cx="0" cy="0"/>
          <a:chOff x="0" y="0"/>
          <a:chExt cx="0" cy="0"/>
        </a:xfrm>
      </p:grpSpPr>
      <p:grpSp>
        <p:nvGrpSpPr>
          <p:cNvPr id="2" name="그룹 1"/>
          <p:cNvGrpSpPr/>
          <p:nvPr userDrawn="1"/>
        </p:nvGrpSpPr>
        <p:grpSpPr>
          <a:xfrm>
            <a:off x="0" y="-9568"/>
            <a:ext cx="12194645" cy="655618"/>
            <a:chOff x="0" y="-9568"/>
            <a:chExt cx="12194645" cy="655618"/>
          </a:xfrm>
        </p:grpSpPr>
        <p:pic>
          <p:nvPicPr>
            <p:cNvPr id="12" name="그림 11">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2">
              <a:duotone>
                <a:prstClr val="black"/>
                <a:srgbClr val="90D1D1">
                  <a:tint val="45000"/>
                  <a:satMod val="400000"/>
                </a:srgbClr>
              </a:duotone>
              <a:extLst>
                <a:ext uri="{BEBA8EAE-BF5A-486C-A8C5-ECC9F3942E4B}">
                  <a14:imgProps xmlns:a14="http://schemas.microsoft.com/office/drawing/2010/main">
                    <a14:imgLayer r:embed="rId3">
                      <a14:imgEffect>
                        <a14:sharpenSoften amount="-1000"/>
                      </a14:imgEffect>
                      <a14:imgEffect>
                        <a14:brightnessContrast contrast="-20000"/>
                      </a14:imgEffect>
                    </a14:imgLayer>
                  </a14:imgProps>
                </a:ext>
              </a:extLst>
            </a:blip>
            <a:srcRect t="1569"/>
            <a:stretch/>
          </p:blipFill>
          <p:spPr>
            <a:xfrm>
              <a:off x="2644" y="-9568"/>
              <a:ext cx="12192001" cy="609899"/>
            </a:xfrm>
            <a:prstGeom prst="rect">
              <a:avLst/>
            </a:prstGeom>
          </p:spPr>
        </p:pic>
        <p:sp>
          <p:nvSpPr>
            <p:cNvPr id="14" name="직사각형 13">
              <a:extLst>
                <a:ext uri="{FF2B5EF4-FFF2-40B4-BE49-F238E27FC236}">
                  <a16:creationId xmlns:a16="http://schemas.microsoft.com/office/drawing/2014/main" id="{D338B28A-97DF-C745-8816-C1FDE713462C}"/>
                </a:ext>
              </a:extLst>
            </p:cNvPr>
            <p:cNvSpPr/>
            <p:nvPr userDrawn="1"/>
          </p:nvSpPr>
          <p:spPr>
            <a:xfrm>
              <a:off x="0" y="600331"/>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8" name="슬라이드 번호 개체 틀 5"/>
          <p:cNvSpPr>
            <a:spLocks noGrp="1"/>
          </p:cNvSpPr>
          <p:nvPr>
            <p:ph type="sldNum" sz="quarter" idx="12"/>
          </p:nvPr>
        </p:nvSpPr>
        <p:spPr>
          <a:xfrm>
            <a:off x="4720865" y="6522613"/>
            <a:ext cx="2743200" cy="280233"/>
          </a:xfrm>
          <a:prstGeom prst="rect">
            <a:avLst/>
          </a:prstGeom>
        </p:spPr>
        <p:txBody>
          <a:bodyPr/>
          <a:lstStyle/>
          <a:p>
            <a:pPr algn="ctr"/>
            <a:fld id="{CF861DB1-7CD0-4EAD-ACA9-006A4A6740D1}" type="slidenum">
              <a:rPr lang="ko-KR" altLang="en-US" smtClean="0"/>
              <a:pPr algn="ctr"/>
              <a:t>‹#›</a:t>
            </a:fld>
            <a:endParaRPr lang="ko-KR" altLang="en-US" dirty="0"/>
          </a:p>
        </p:txBody>
      </p:sp>
      <p:sp>
        <p:nvSpPr>
          <p:cNvPr id="3" name="텍스트 개체 틀 2"/>
          <p:cNvSpPr>
            <a:spLocks noGrp="1"/>
          </p:cNvSpPr>
          <p:nvPr>
            <p:ph type="body" sz="quarter" idx="13" hasCustomPrompt="1"/>
          </p:nvPr>
        </p:nvSpPr>
        <p:spPr>
          <a:xfrm>
            <a:off x="519113" y="1400175"/>
            <a:ext cx="11161712" cy="4687888"/>
          </a:xfrm>
          <a:prstGeom prst="rect">
            <a:avLst/>
          </a:prstGeom>
        </p:spPr>
        <p:txBody>
          <a:bodyPr/>
          <a:lstStyle>
            <a:lvl1pPr marL="228600" indent="-228600">
              <a:buClrTx/>
              <a:buFont typeface="Wingdings" panose="05000000000000000000" pitchFamily="2" charset="2"/>
              <a:buChar char="l"/>
              <a:defRPr>
                <a:latin typeface="고양덕양 B" pitchFamily="2" charset="-127"/>
                <a:ea typeface="고양덕양 B" pitchFamily="2" charset="-127"/>
              </a:defRPr>
            </a:lvl1pPr>
            <a:lvl2pPr marL="685800" indent="-228600">
              <a:buFont typeface="Gill Sans MT" panose="020B0502020104020203" pitchFamily="34" charset="0"/>
              <a:buChar char="–"/>
              <a:defRPr>
                <a:latin typeface="고양덕양 B" pitchFamily="2" charset="-127"/>
                <a:ea typeface="고양덕양 B" pitchFamily="2" charset="-127"/>
              </a:defRPr>
            </a:lvl2pPr>
            <a:lvl3pPr>
              <a:defRPr>
                <a:latin typeface="고양덕양 B" pitchFamily="2" charset="-127"/>
                <a:ea typeface="고양덕양 B" pitchFamily="2" charset="-127"/>
              </a:defRPr>
            </a:lvl3p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p:txBody>
      </p:sp>
      <p:sp>
        <p:nvSpPr>
          <p:cNvPr id="16" name="제목 1"/>
          <p:cNvSpPr>
            <a:spLocks noGrp="1"/>
          </p:cNvSpPr>
          <p:nvPr>
            <p:ph type="title"/>
          </p:nvPr>
        </p:nvSpPr>
        <p:spPr>
          <a:xfrm>
            <a:off x="1100832" y="76524"/>
            <a:ext cx="9994557" cy="676867"/>
          </a:xfrm>
          <a:prstGeom prst="rect">
            <a:avLst/>
          </a:prstGeom>
        </p:spPr>
        <p:txBody>
          <a:bodyPr/>
          <a:lstStyle>
            <a:lvl1pPr>
              <a:defRPr sz="3000" baseline="0"/>
            </a:lvl1pPr>
          </a:lstStyle>
          <a:p>
            <a:r>
              <a:rPr lang="ko-KR" altLang="en-US" dirty="0" smtClean="0"/>
              <a:t>마스터 제목 스타일 편집</a:t>
            </a:r>
            <a:endParaRPr lang="ko-KR" altLang="en-US" dirty="0"/>
          </a:p>
        </p:txBody>
      </p:sp>
      <p:pic>
        <p:nvPicPr>
          <p:cNvPr id="17" name="그림 16">
            <a:extLst>
              <a:ext uri="{FF2B5EF4-FFF2-40B4-BE49-F238E27FC236}">
                <a16:creationId xmlns:a16="http://schemas.microsoft.com/office/drawing/2014/main" id="{8425ABE7-A16A-824D-B06C-CEFB4D1FA8D9}"/>
              </a:ext>
            </a:extLst>
          </p:cNvPr>
          <p:cNvPicPr>
            <a:picLocks noChangeAspect="1"/>
          </p:cNvPicPr>
          <p:nvPr userDrawn="1"/>
        </p:nvPicPr>
        <p:blipFill>
          <a:blip r:embed="rId4"/>
          <a:stretch>
            <a:fillRect/>
          </a:stretch>
        </p:blipFill>
        <p:spPr>
          <a:xfrm rot="20087675">
            <a:off x="269928" y="26353"/>
            <a:ext cx="693503" cy="781166"/>
          </a:xfrm>
          <a:prstGeom prst="rect">
            <a:avLst/>
          </a:prstGeom>
          <a:effectLst>
            <a:outerShdw blurRad="63500" sx="102000" sy="102000" algn="ctr" rotWithShape="0">
              <a:prstClr val="black">
                <a:alpha val="40000"/>
              </a:prstClr>
            </a:outerShdw>
          </a:effectLst>
        </p:spPr>
      </p:pic>
      <p:cxnSp>
        <p:nvCxnSpPr>
          <p:cNvPr id="11"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grpSp>
        <p:nvGrpSpPr>
          <p:cNvPr id="10" name="그룹 9"/>
          <p:cNvGrpSpPr>
            <a:grpSpLocks noChangeAspect="1"/>
          </p:cNvGrpSpPr>
          <p:nvPr userDrawn="1"/>
        </p:nvGrpSpPr>
        <p:grpSpPr>
          <a:xfrm>
            <a:off x="9731386" y="6280521"/>
            <a:ext cx="2460615" cy="521919"/>
            <a:chOff x="2261630" y="1618848"/>
            <a:chExt cx="2964595" cy="628818"/>
          </a:xfrm>
        </p:grpSpPr>
        <p:pic>
          <p:nvPicPr>
            <p:cNvPr id="13" name="Picture 45">
              <a:extLst>
                <a:ext uri="{FF2B5EF4-FFF2-40B4-BE49-F238E27FC236}">
                  <a16:creationId xmlns:a16="http://schemas.microsoft.com/office/drawing/2014/main" id="{37AF8506-181C-B54B-8F3B-DF4C2B31D691}"/>
                </a:ext>
              </a:extLst>
            </p:cNvPr>
            <p:cNvPicPr>
              <a:picLocks noChangeAspect="1"/>
            </p:cNvPicPr>
            <p:nvPr/>
          </p:nvPicPr>
          <p:blipFill>
            <a:blip r:embed="rId5"/>
            <a:stretch>
              <a:fillRect/>
            </a:stretch>
          </p:blipFill>
          <p:spPr>
            <a:xfrm>
              <a:off x="2261630" y="1707006"/>
              <a:ext cx="2821871" cy="540660"/>
            </a:xfrm>
            <a:prstGeom prst="rect">
              <a:avLst/>
            </a:prstGeom>
          </p:spPr>
        </p:pic>
        <p:sp>
          <p:nvSpPr>
            <p:cNvPr id="15" name="TextBox 14"/>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5066519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내용-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DA4F65-FE06-574F-8344-C0557FCB68EF}"/>
              </a:ext>
            </a:extLst>
          </p:cNvPr>
          <p:cNvSpPr/>
          <p:nvPr userDrawn="1"/>
        </p:nvSpPr>
        <p:spPr>
          <a:xfrm>
            <a:off x="0" y="0"/>
            <a:ext cx="12192000" cy="324104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Calibri"/>
            </a:endParaRPr>
          </a:p>
        </p:txBody>
      </p:sp>
      <p:sp>
        <p:nvSpPr>
          <p:cNvPr id="3" name="슬라이드 번호 개체 틀 5"/>
          <p:cNvSpPr>
            <a:spLocks noGrp="1"/>
          </p:cNvSpPr>
          <p:nvPr>
            <p:ph type="sldNum" sz="quarter" idx="12"/>
          </p:nvPr>
        </p:nvSpPr>
        <p:spPr>
          <a:xfrm>
            <a:off x="30583" y="6237696"/>
            <a:ext cx="2743200" cy="365125"/>
          </a:xfrm>
          <a:prstGeom prst="rect">
            <a:avLst/>
          </a:prstGeom>
        </p:spPr>
        <p:txBody>
          <a:bodyPr/>
          <a:lstStyle/>
          <a:p>
            <a:fld id="{CF861DB1-7CD0-4EAD-ACA9-006A4A6740D1}" type="slidenum">
              <a:rPr lang="ko-KR" altLang="en-US" smtClean="0"/>
              <a:t>‹#›</a:t>
            </a:fld>
            <a:endParaRPr lang="ko-KR" altLang="en-US"/>
          </a:p>
        </p:txBody>
      </p:sp>
      <p:cxnSp>
        <p:nvCxnSpPr>
          <p:cNvPr id="6"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grpSp>
        <p:nvGrpSpPr>
          <p:cNvPr id="7" name="그룹 6"/>
          <p:cNvGrpSpPr>
            <a:grpSpLocks noChangeAspect="1"/>
          </p:cNvGrpSpPr>
          <p:nvPr userDrawn="1"/>
        </p:nvGrpSpPr>
        <p:grpSpPr>
          <a:xfrm>
            <a:off x="9731386" y="6280521"/>
            <a:ext cx="2460615" cy="521919"/>
            <a:chOff x="2261630" y="1618848"/>
            <a:chExt cx="2964595" cy="628818"/>
          </a:xfrm>
        </p:grpSpPr>
        <p:pic>
          <p:nvPicPr>
            <p:cNvPr id="8" name="Picture 45">
              <a:extLst>
                <a:ext uri="{FF2B5EF4-FFF2-40B4-BE49-F238E27FC236}">
                  <a16:creationId xmlns:a16="http://schemas.microsoft.com/office/drawing/2014/main" id="{37AF8506-181C-B54B-8F3B-DF4C2B31D691}"/>
                </a:ext>
              </a:extLst>
            </p:cNvPr>
            <p:cNvPicPr>
              <a:picLocks noChangeAspect="1"/>
            </p:cNvPicPr>
            <p:nvPr/>
          </p:nvPicPr>
          <p:blipFill>
            <a:blip r:embed="rId2"/>
            <a:stretch>
              <a:fillRect/>
            </a:stretch>
          </p:blipFill>
          <p:spPr>
            <a:xfrm>
              <a:off x="2261630" y="1707006"/>
              <a:ext cx="2821871" cy="540660"/>
            </a:xfrm>
            <a:prstGeom prst="rect">
              <a:avLst/>
            </a:prstGeom>
          </p:spPr>
        </p:pic>
        <p:sp>
          <p:nvSpPr>
            <p:cNvPr id="9" name="TextBox 8"/>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3587624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cxnSp>
        <p:nvCxnSpPr>
          <p:cNvPr id="5"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sp>
        <p:nvSpPr>
          <p:cNvPr id="6" name="직사각형 5">
            <a:extLst>
              <a:ext uri="{FF2B5EF4-FFF2-40B4-BE49-F238E27FC236}">
                <a16:creationId xmlns:a16="http://schemas.microsoft.com/office/drawing/2014/main" id="{5445AD98-B7EA-B248-9612-A3BD715DECC3}"/>
              </a:ext>
            </a:extLst>
          </p:cNvPr>
          <p:cNvSpPr/>
          <p:nvPr userDrawn="1"/>
        </p:nvSpPr>
        <p:spPr>
          <a:xfrm>
            <a:off x="0" y="565220"/>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7" name="그룹 6"/>
          <p:cNvGrpSpPr>
            <a:grpSpLocks noChangeAspect="1"/>
          </p:cNvGrpSpPr>
          <p:nvPr userDrawn="1"/>
        </p:nvGrpSpPr>
        <p:grpSpPr>
          <a:xfrm>
            <a:off x="9731386" y="6280521"/>
            <a:ext cx="2460615" cy="521919"/>
            <a:chOff x="2261630" y="1618848"/>
            <a:chExt cx="2964595" cy="628818"/>
          </a:xfrm>
        </p:grpSpPr>
        <p:pic>
          <p:nvPicPr>
            <p:cNvPr id="8" name="Picture 45">
              <a:extLst>
                <a:ext uri="{FF2B5EF4-FFF2-40B4-BE49-F238E27FC236}">
                  <a16:creationId xmlns:a16="http://schemas.microsoft.com/office/drawing/2014/main" id="{37AF8506-181C-B54B-8F3B-DF4C2B31D691}"/>
                </a:ext>
              </a:extLst>
            </p:cNvPr>
            <p:cNvPicPr>
              <a:picLocks noChangeAspect="1"/>
            </p:cNvPicPr>
            <p:nvPr/>
          </p:nvPicPr>
          <p:blipFill>
            <a:blip r:embed="rId2"/>
            <a:stretch>
              <a:fillRect/>
            </a:stretch>
          </p:blipFill>
          <p:spPr>
            <a:xfrm>
              <a:off x="2261630" y="1707006"/>
              <a:ext cx="2821871" cy="540660"/>
            </a:xfrm>
            <a:prstGeom prst="rect">
              <a:avLst/>
            </a:prstGeom>
          </p:spPr>
        </p:pic>
        <p:sp>
          <p:nvSpPr>
            <p:cNvPr id="9" name="TextBox 8"/>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
        <p:nvSpPr>
          <p:cNvPr id="10" name="슬라이드 번호 개체 틀 5"/>
          <p:cNvSpPr>
            <a:spLocks noGrp="1"/>
          </p:cNvSpPr>
          <p:nvPr>
            <p:ph type="sldNum" sz="quarter" idx="12"/>
          </p:nvPr>
        </p:nvSpPr>
        <p:spPr>
          <a:xfrm>
            <a:off x="4720865" y="6522613"/>
            <a:ext cx="2743200" cy="280233"/>
          </a:xfrm>
          <a:prstGeom prst="rect">
            <a:avLst/>
          </a:prstGeom>
        </p:spPr>
        <p:txBody>
          <a:bodyPr/>
          <a:lstStyle/>
          <a:p>
            <a:pPr algn="ctr"/>
            <a:fld id="{CF861DB1-7CD0-4EAD-ACA9-006A4A6740D1}" type="slidenum">
              <a:rPr lang="ko-KR" altLang="en-US" smtClean="0"/>
              <a:pPr algn="ctr"/>
              <a:t>‹#›</a:t>
            </a:fld>
            <a:endParaRPr lang="ko-KR" altLang="en-US" dirty="0"/>
          </a:p>
        </p:txBody>
      </p:sp>
    </p:spTree>
    <p:extLst>
      <p:ext uri="{BB962C8B-B14F-4D97-AF65-F5344CB8AC3E}">
        <p14:creationId xmlns:p14="http://schemas.microsoft.com/office/powerpoint/2010/main" val="234548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3" name="슬라이드 번호 개체 틀 5"/>
          <p:cNvSpPr>
            <a:spLocks noGrp="1"/>
          </p:cNvSpPr>
          <p:nvPr>
            <p:ph type="sldNum" sz="quarter" idx="12"/>
          </p:nvPr>
        </p:nvSpPr>
        <p:spPr>
          <a:xfrm>
            <a:off x="30583" y="6237696"/>
            <a:ext cx="2743200" cy="365125"/>
          </a:xfrm>
          <a:prstGeom prst="rect">
            <a:avLst/>
          </a:prstGeom>
        </p:spPr>
        <p:txBody>
          <a:bodyPr/>
          <a:lstStyle/>
          <a:p>
            <a:fld id="{CF861DB1-7CD0-4EAD-ACA9-006A4A6740D1}" type="slidenum">
              <a:rPr lang="ko-KR" altLang="en-US" smtClean="0"/>
              <a:t>‹#›</a:t>
            </a:fld>
            <a:endParaRPr lang="ko-KR" altLang="en-US"/>
          </a:p>
        </p:txBody>
      </p:sp>
      <p:cxnSp>
        <p:nvCxnSpPr>
          <p:cNvPr id="5"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grpSp>
        <p:nvGrpSpPr>
          <p:cNvPr id="6" name="그룹 5"/>
          <p:cNvGrpSpPr>
            <a:grpSpLocks noChangeAspect="1"/>
          </p:cNvGrpSpPr>
          <p:nvPr userDrawn="1"/>
        </p:nvGrpSpPr>
        <p:grpSpPr>
          <a:xfrm>
            <a:off x="9731386" y="6280521"/>
            <a:ext cx="2460615" cy="521919"/>
            <a:chOff x="2261630" y="1618848"/>
            <a:chExt cx="2964595" cy="628818"/>
          </a:xfrm>
        </p:grpSpPr>
        <p:pic>
          <p:nvPicPr>
            <p:cNvPr id="7" name="Picture 45">
              <a:extLst>
                <a:ext uri="{FF2B5EF4-FFF2-40B4-BE49-F238E27FC236}">
                  <a16:creationId xmlns:a16="http://schemas.microsoft.com/office/drawing/2014/main" id="{37AF8506-181C-B54B-8F3B-DF4C2B31D691}"/>
                </a:ext>
              </a:extLst>
            </p:cNvPr>
            <p:cNvPicPr>
              <a:picLocks noChangeAspect="1"/>
            </p:cNvPicPr>
            <p:nvPr/>
          </p:nvPicPr>
          <p:blipFill>
            <a:blip r:embed="rId2"/>
            <a:stretch>
              <a:fillRect/>
            </a:stretch>
          </p:blipFill>
          <p:spPr>
            <a:xfrm>
              <a:off x="2261630" y="1707006"/>
              <a:ext cx="2821871" cy="540660"/>
            </a:xfrm>
            <a:prstGeom prst="rect">
              <a:avLst/>
            </a:prstGeom>
          </p:spPr>
        </p:pic>
        <p:sp>
          <p:nvSpPr>
            <p:cNvPr id="8" name="TextBox 7"/>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87273956"/>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2">
            <a:duotone>
              <a:prstClr val="black"/>
              <a:srgbClr val="90D1D1">
                <a:tint val="45000"/>
                <a:satMod val="400000"/>
              </a:srgbClr>
            </a:duotone>
            <a:extLst>
              <a:ext uri="{BEBA8EAE-BF5A-486C-A8C5-ECC9F3942E4B}">
                <a14:imgProps xmlns:a14="http://schemas.microsoft.com/office/drawing/2010/main">
                  <a14:imgLayer r:embed="rId3">
                    <a14:imgEffect>
                      <a14:sharpenSoften amount="-1000"/>
                    </a14:imgEffect>
                    <a14:imgEffect>
                      <a14:brightnessContrast contrast="-20000"/>
                    </a14:imgEffect>
                  </a14:imgLayer>
                </a14:imgProps>
              </a:ext>
            </a:extLst>
          </a:blip>
          <a:srcRect t="1569"/>
          <a:stretch/>
        </p:blipFill>
        <p:spPr>
          <a:xfrm>
            <a:off x="2644" y="0"/>
            <a:ext cx="12192001" cy="6280031"/>
          </a:xfrm>
          <a:prstGeom prst="rect">
            <a:avLst/>
          </a:prstGeom>
        </p:spPr>
      </p:pic>
      <p:sp>
        <p:nvSpPr>
          <p:cNvPr id="3" name="직사각형 2">
            <a:extLst>
              <a:ext uri="{FF2B5EF4-FFF2-40B4-BE49-F238E27FC236}">
                <a16:creationId xmlns:a16="http://schemas.microsoft.com/office/drawing/2014/main" id="{5445AD98-B7EA-B248-9612-A3BD715DECC3}"/>
              </a:ext>
            </a:extLst>
          </p:cNvPr>
          <p:cNvSpPr/>
          <p:nvPr userDrawn="1"/>
        </p:nvSpPr>
        <p:spPr>
          <a:xfrm>
            <a:off x="0" y="624489"/>
            <a:ext cx="12192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 name="슬라이드 번호 개체 틀 5"/>
          <p:cNvSpPr>
            <a:spLocks noGrp="1"/>
          </p:cNvSpPr>
          <p:nvPr>
            <p:ph type="sldNum" sz="quarter" idx="12"/>
          </p:nvPr>
        </p:nvSpPr>
        <p:spPr>
          <a:xfrm>
            <a:off x="30583" y="6237696"/>
            <a:ext cx="2743200" cy="365125"/>
          </a:xfrm>
          <a:prstGeom prst="rect">
            <a:avLst/>
          </a:prstGeom>
        </p:spPr>
        <p:txBody>
          <a:bodyPr/>
          <a:lstStyle/>
          <a:p>
            <a:fld id="{CF861DB1-7CD0-4EAD-ACA9-006A4A6740D1}" type="slidenum">
              <a:rPr lang="ko-KR" altLang="en-US" smtClean="0"/>
              <a:t>‹#›</a:t>
            </a:fld>
            <a:endParaRPr lang="ko-KR" altLang="en-US"/>
          </a:p>
        </p:txBody>
      </p:sp>
      <p:cxnSp>
        <p:nvCxnSpPr>
          <p:cNvPr id="7"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grpSp>
        <p:nvGrpSpPr>
          <p:cNvPr id="9" name="그룹 8"/>
          <p:cNvGrpSpPr>
            <a:grpSpLocks noChangeAspect="1"/>
          </p:cNvGrpSpPr>
          <p:nvPr userDrawn="1"/>
        </p:nvGrpSpPr>
        <p:grpSpPr>
          <a:xfrm>
            <a:off x="9731386" y="6280521"/>
            <a:ext cx="2460615" cy="521919"/>
            <a:chOff x="2261630" y="1618848"/>
            <a:chExt cx="2964595" cy="628818"/>
          </a:xfrm>
        </p:grpSpPr>
        <p:pic>
          <p:nvPicPr>
            <p:cNvPr id="10" name="Picture 45">
              <a:extLst>
                <a:ext uri="{FF2B5EF4-FFF2-40B4-BE49-F238E27FC236}">
                  <a16:creationId xmlns:a16="http://schemas.microsoft.com/office/drawing/2014/main" id="{37AF8506-181C-B54B-8F3B-DF4C2B31D691}"/>
                </a:ext>
              </a:extLst>
            </p:cNvPr>
            <p:cNvPicPr>
              <a:picLocks noChangeAspect="1"/>
            </p:cNvPicPr>
            <p:nvPr/>
          </p:nvPicPr>
          <p:blipFill>
            <a:blip r:embed="rId4"/>
            <a:stretch>
              <a:fillRect/>
            </a:stretch>
          </p:blipFill>
          <p:spPr>
            <a:xfrm>
              <a:off x="2261630" y="1707006"/>
              <a:ext cx="2821871" cy="540660"/>
            </a:xfrm>
            <a:prstGeom prst="rect">
              <a:avLst/>
            </a:prstGeom>
          </p:spPr>
        </p:pic>
        <p:sp>
          <p:nvSpPr>
            <p:cNvPr id="11" name="TextBox 10"/>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1660248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5" name="슬라이드 번호 개체 틀 5"/>
          <p:cNvSpPr>
            <a:spLocks noGrp="1"/>
          </p:cNvSpPr>
          <p:nvPr>
            <p:ph type="sldNum" sz="quarter" idx="12"/>
          </p:nvPr>
        </p:nvSpPr>
        <p:spPr>
          <a:xfrm>
            <a:off x="30583" y="6237696"/>
            <a:ext cx="2743200" cy="365125"/>
          </a:xfrm>
          <a:prstGeom prst="rect">
            <a:avLst/>
          </a:prstGeom>
        </p:spPr>
        <p:txBody>
          <a:bodyPr/>
          <a:lstStyle/>
          <a:p>
            <a:fld id="{CF861DB1-7CD0-4EAD-ACA9-006A4A6740D1}" type="slidenum">
              <a:rPr lang="ko-KR" altLang="en-US" smtClean="0"/>
              <a:t>‹#›</a:t>
            </a:fld>
            <a:endParaRPr lang="ko-KR" altLang="en-US"/>
          </a:p>
        </p:txBody>
      </p:sp>
      <p:cxnSp>
        <p:nvCxnSpPr>
          <p:cNvPr id="7"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pic>
        <p:nvPicPr>
          <p:cNvPr id="8" name="그림 7">
            <a:extLst>
              <a:ext uri="{FF2B5EF4-FFF2-40B4-BE49-F238E27FC236}">
                <a16:creationId xmlns:a16="http://schemas.microsoft.com/office/drawing/2014/main" id="{99478E34-0D29-E84D-8105-AB87F7AF724D}"/>
              </a:ext>
            </a:extLst>
          </p:cNvPr>
          <p:cNvPicPr>
            <a:picLocks noChangeAspect="1"/>
          </p:cNvPicPr>
          <p:nvPr userDrawn="1"/>
        </p:nvPicPr>
        <p:blipFill rotWithShape="1">
          <a:blip r:embed="rId2">
            <a:duotone>
              <a:prstClr val="black"/>
              <a:srgbClr val="90D1D1">
                <a:tint val="45000"/>
                <a:satMod val="400000"/>
              </a:srgbClr>
            </a:duotone>
            <a:extLst>
              <a:ext uri="{BEBA8EAE-BF5A-486C-A8C5-ECC9F3942E4B}">
                <a14:imgProps xmlns:a14="http://schemas.microsoft.com/office/drawing/2010/main">
                  <a14:imgLayer r:embed="rId3">
                    <a14:imgEffect>
                      <a14:sharpenSoften amount="-1000"/>
                    </a14:imgEffect>
                    <a14:imgEffect>
                      <a14:brightnessContrast contrast="-20000"/>
                    </a14:imgEffect>
                  </a14:imgLayer>
                </a14:imgProps>
              </a:ext>
            </a:extLst>
          </a:blip>
          <a:srcRect t="1569"/>
          <a:stretch/>
        </p:blipFill>
        <p:spPr>
          <a:xfrm>
            <a:off x="2644" y="0"/>
            <a:ext cx="12192001" cy="6280031"/>
          </a:xfrm>
          <a:prstGeom prst="rect">
            <a:avLst/>
          </a:prstGeom>
        </p:spPr>
      </p:pic>
      <p:grpSp>
        <p:nvGrpSpPr>
          <p:cNvPr id="9" name="그룹 8"/>
          <p:cNvGrpSpPr>
            <a:grpSpLocks noChangeAspect="1"/>
          </p:cNvGrpSpPr>
          <p:nvPr userDrawn="1"/>
        </p:nvGrpSpPr>
        <p:grpSpPr>
          <a:xfrm>
            <a:off x="9731386" y="6280521"/>
            <a:ext cx="2460615" cy="521919"/>
            <a:chOff x="2261630" y="1618848"/>
            <a:chExt cx="2964595" cy="628818"/>
          </a:xfrm>
        </p:grpSpPr>
        <p:pic>
          <p:nvPicPr>
            <p:cNvPr id="10" name="Picture 45">
              <a:extLst>
                <a:ext uri="{FF2B5EF4-FFF2-40B4-BE49-F238E27FC236}">
                  <a16:creationId xmlns:a16="http://schemas.microsoft.com/office/drawing/2014/main" id="{37AF8506-181C-B54B-8F3B-DF4C2B31D691}"/>
                </a:ext>
              </a:extLst>
            </p:cNvPr>
            <p:cNvPicPr>
              <a:picLocks noChangeAspect="1"/>
            </p:cNvPicPr>
            <p:nvPr/>
          </p:nvPicPr>
          <p:blipFill>
            <a:blip r:embed="rId4"/>
            <a:stretch>
              <a:fillRect/>
            </a:stretch>
          </p:blipFill>
          <p:spPr>
            <a:xfrm>
              <a:off x="2261630" y="1707006"/>
              <a:ext cx="2821871" cy="540660"/>
            </a:xfrm>
            <a:prstGeom prst="rect">
              <a:avLst/>
            </a:prstGeom>
          </p:spPr>
        </p:pic>
        <p:sp>
          <p:nvSpPr>
            <p:cNvPr id="11" name="TextBox 10"/>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021273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8BA18DB-DCBC-4369-B150-7C0D01C1295D}" type="datetime1">
              <a:rPr lang="zh-CN" altLang="en-US" smtClean="0"/>
              <a:t>2021/5/12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28891719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내용-2">
    <p:bg>
      <p:bgPr>
        <a:pattFill prst="ltUpDiag">
          <a:fgClr>
            <a:schemeClr val="accent3">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16" name="순서도: 문서 15"/>
          <p:cNvSpPr/>
          <p:nvPr userDrawn="1"/>
        </p:nvSpPr>
        <p:spPr>
          <a:xfrm rot="21425409">
            <a:off x="-127862" y="-38448"/>
            <a:ext cx="12301254" cy="4319415"/>
          </a:xfrm>
          <a:prstGeom prst="flowChartDocument">
            <a:avLst/>
          </a:pr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p:cNvPicPr>
            <a:picLocks noChangeAspect="1"/>
          </p:cNvPicPr>
          <p:nvPr userDrawn="1"/>
        </p:nvPicPr>
        <p:blipFill>
          <a:blip r:embed="rId2">
            <a:duotone>
              <a:prstClr val="black"/>
              <a:schemeClr val="accent2">
                <a:tint val="45000"/>
                <a:satMod val="400000"/>
              </a:schemeClr>
            </a:duotone>
            <a:lum bright="12000"/>
            <a:extLst>
              <a:ext uri="{BEBA8EAE-BF5A-486C-A8C5-ECC9F3942E4B}">
                <a14:imgProps xmlns:a14="http://schemas.microsoft.com/office/drawing/2010/main">
                  <a14:imgLayer r:embed="rId3">
                    <a14:imgEffect>
                      <a14:colorTemperature colorTemp="5300"/>
                    </a14:imgEffect>
                    <a14:imgEffect>
                      <a14:saturation sat="170000"/>
                    </a14:imgEffect>
                    <a14:imgEffect>
                      <a14:brightnessContrast bright="11000"/>
                    </a14:imgEffect>
                  </a14:imgLayer>
                </a14:imgProps>
              </a:ext>
              <a:ext uri="{28A0092B-C50C-407E-A947-70E740481C1C}">
                <a14:useLocalDpi xmlns:a14="http://schemas.microsoft.com/office/drawing/2010/main" val="0"/>
              </a:ext>
            </a:extLst>
          </a:blip>
          <a:stretch>
            <a:fillRect/>
          </a:stretch>
        </p:blipFill>
        <p:spPr>
          <a:xfrm>
            <a:off x="0" y="-39051"/>
            <a:ext cx="12192000" cy="3799874"/>
          </a:xfrm>
          <a:prstGeom prst="rect">
            <a:avLst/>
          </a:prstGeom>
        </p:spPr>
      </p:pic>
      <p:sp>
        <p:nvSpPr>
          <p:cNvPr id="7" name="슬라이드 번호 개체 틀 5"/>
          <p:cNvSpPr>
            <a:spLocks noGrp="1"/>
          </p:cNvSpPr>
          <p:nvPr>
            <p:ph type="sldNum" sz="quarter" idx="12"/>
          </p:nvPr>
        </p:nvSpPr>
        <p:spPr>
          <a:xfrm>
            <a:off x="4724400" y="6237696"/>
            <a:ext cx="2743200" cy="365125"/>
          </a:xfrm>
          <a:prstGeom prst="rect">
            <a:avLst/>
          </a:prstGeom>
        </p:spPr>
        <p:txBody>
          <a:bodyPr/>
          <a:lstStyle>
            <a:lvl1pPr algn="ctr">
              <a:defRPr/>
            </a:lvl1pPr>
          </a:lstStyle>
          <a:p>
            <a:fld id="{CF861DB1-7CD0-4EAD-ACA9-006A4A6740D1}" type="slidenum">
              <a:rPr lang="ko-KR" altLang="en-US" smtClean="0"/>
              <a:pPr/>
              <a:t>‹#›</a:t>
            </a:fld>
            <a:endParaRPr lang="ko-KR" altLang="en-US"/>
          </a:p>
        </p:txBody>
      </p:sp>
      <p:cxnSp>
        <p:nvCxnSpPr>
          <p:cNvPr id="11" name="직선 연결선[R] 6">
            <a:extLst>
              <a:ext uri="{FF2B5EF4-FFF2-40B4-BE49-F238E27FC236}">
                <a16:creationId xmlns:a16="http://schemas.microsoft.com/office/drawing/2014/main" id="{F6FAD8A9-529A-BE44-8E77-76B92BF0C0A5}"/>
              </a:ext>
            </a:extLst>
          </p:cNvPr>
          <p:cNvCxnSpPr>
            <a:cxnSpLocks/>
          </p:cNvCxnSpPr>
          <p:nvPr userDrawn="1"/>
        </p:nvCxnSpPr>
        <p:spPr>
          <a:xfrm>
            <a:off x="191386" y="6602821"/>
            <a:ext cx="9540000" cy="0"/>
          </a:xfrm>
          <a:prstGeom prst="line">
            <a:avLst/>
          </a:prstGeom>
          <a:ln>
            <a:solidFill>
              <a:schemeClr val="bg1">
                <a:lumMod val="65000"/>
              </a:schemeClr>
            </a:solidFill>
          </a:ln>
        </p:spPr>
        <p:style>
          <a:lnRef idx="1">
            <a:schemeClr val="accent5"/>
          </a:lnRef>
          <a:fillRef idx="0">
            <a:schemeClr val="accent5"/>
          </a:fillRef>
          <a:effectRef idx="0">
            <a:schemeClr val="accent5"/>
          </a:effectRef>
          <a:fontRef idx="minor">
            <a:schemeClr val="tx1"/>
          </a:fontRef>
        </p:style>
      </p:cxnSp>
      <p:sp>
        <p:nvSpPr>
          <p:cNvPr id="14" name="제목 5"/>
          <p:cNvSpPr>
            <a:spLocks noGrp="1"/>
          </p:cNvSpPr>
          <p:nvPr>
            <p:ph type="title"/>
          </p:nvPr>
        </p:nvSpPr>
        <p:spPr>
          <a:xfrm>
            <a:off x="985468" y="1899285"/>
            <a:ext cx="10515600" cy="1325563"/>
          </a:xfrm>
          <a:prstGeom prst="rect">
            <a:avLst/>
          </a:prstGeom>
        </p:spPr>
        <p:txBody>
          <a:bodyPr/>
          <a:lstStyle>
            <a:lvl1pPr>
              <a:defRPr b="1">
                <a:solidFill>
                  <a:schemeClr val="bg1"/>
                </a:solidFill>
                <a:effectLst>
                  <a:outerShdw blurRad="63500" sx="102000" sy="102000" algn="ctr" rotWithShape="0">
                    <a:prstClr val="black">
                      <a:alpha val="40000"/>
                    </a:prstClr>
                  </a:outerShdw>
                </a:effectLst>
              </a:defRPr>
            </a:lvl1pPr>
          </a:lstStyle>
          <a:p>
            <a:r>
              <a:rPr lang="ko-KR" altLang="en-US" dirty="0" smtClean="0"/>
              <a:t>마스터 제목 스타일 편집</a:t>
            </a:r>
            <a:endParaRPr lang="ko-KR" altLang="en-US" dirty="0"/>
          </a:p>
        </p:txBody>
      </p:sp>
      <p:grpSp>
        <p:nvGrpSpPr>
          <p:cNvPr id="12" name="그룹 11"/>
          <p:cNvGrpSpPr>
            <a:grpSpLocks noChangeAspect="1"/>
          </p:cNvGrpSpPr>
          <p:nvPr userDrawn="1"/>
        </p:nvGrpSpPr>
        <p:grpSpPr>
          <a:xfrm>
            <a:off x="9731386" y="6280521"/>
            <a:ext cx="2460615" cy="521919"/>
            <a:chOff x="2261630" y="1618848"/>
            <a:chExt cx="2964595" cy="628818"/>
          </a:xfrm>
        </p:grpSpPr>
        <p:pic>
          <p:nvPicPr>
            <p:cNvPr id="13" name="Picture 45">
              <a:extLst>
                <a:ext uri="{FF2B5EF4-FFF2-40B4-BE49-F238E27FC236}">
                  <a16:creationId xmlns:a16="http://schemas.microsoft.com/office/drawing/2014/main" id="{37AF8506-181C-B54B-8F3B-DF4C2B31D691}"/>
                </a:ext>
              </a:extLst>
            </p:cNvPr>
            <p:cNvPicPr>
              <a:picLocks noChangeAspect="1"/>
            </p:cNvPicPr>
            <p:nvPr/>
          </p:nvPicPr>
          <p:blipFill>
            <a:blip r:embed="rId4"/>
            <a:stretch>
              <a:fillRect/>
            </a:stretch>
          </p:blipFill>
          <p:spPr>
            <a:xfrm>
              <a:off x="2261630" y="1707006"/>
              <a:ext cx="2821871" cy="540660"/>
            </a:xfrm>
            <a:prstGeom prst="rect">
              <a:avLst/>
            </a:prstGeom>
          </p:spPr>
        </p:pic>
        <p:sp>
          <p:nvSpPr>
            <p:cNvPr id="15" name="TextBox 14"/>
            <p:cNvSpPr txBox="1"/>
            <p:nvPr/>
          </p:nvSpPr>
          <p:spPr>
            <a:xfrm>
              <a:off x="4355977" y="1618848"/>
              <a:ext cx="870248" cy="333734"/>
            </a:xfrm>
            <a:prstGeom prst="rect">
              <a:avLst/>
            </a:prstGeom>
            <a:noFill/>
          </p:spPr>
          <p:txBody>
            <a:bodyPr wrap="square" rtlCol="0">
              <a:spAutoFit/>
            </a:bodyPr>
            <a:lstStyle/>
            <a:p>
              <a:r>
                <a:rPr lang="en-US" altLang="ko-KR" sz="1200" b="1" i="1" baseline="0" dirty="0" smtClean="0">
                  <a:solidFill>
                    <a:srgbClr val="4472C4"/>
                  </a:solidFill>
                  <a:latin typeface="Times New Roman" panose="02020603050405020304" pitchFamily="18" charset="0"/>
                  <a:cs typeface="Times New Roman" panose="02020603050405020304" pitchFamily="18" charset="0"/>
                </a:rPr>
                <a:t>+Pride </a:t>
              </a:r>
              <a:endParaRPr lang="ko-KR" altLang="en-US" sz="1200" b="1" i="1" baseline="0" dirty="0">
                <a:solidFill>
                  <a:srgbClr val="4472C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5931692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F1B5F87-7D41-41C9-BA94-7F91E1D8A61F}" type="datetimeFigureOut">
              <a:rPr kumimoji="1" lang="ja-JP" altLang="en-US" smtClean="0"/>
              <a:t>2021/5/12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801522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F1B5F87-7D41-41C9-BA94-7F91E1D8A61F}" type="datetimeFigureOut">
              <a:rPr kumimoji="1" lang="ja-JP" altLang="en-US" smtClean="0"/>
              <a:t>2021/5/12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1421452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F1B5F87-7D41-41C9-BA94-7F91E1D8A61F}" type="datetimeFigureOut">
              <a:rPr kumimoji="1" lang="ja-JP" altLang="en-US" smtClean="0"/>
              <a:t>2021/5/12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411331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F1B5F87-7D41-41C9-BA94-7F91E1D8A61F}" type="datetimeFigureOut">
              <a:rPr kumimoji="1" lang="ja-JP" altLang="en-US" smtClean="0"/>
              <a:t>2021/5/12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13656517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F1B5F87-7D41-41C9-BA94-7F91E1D8A61F}" type="datetimeFigureOut">
              <a:rPr kumimoji="1" lang="ja-JP" altLang="en-US" smtClean="0"/>
              <a:t>2021/5/12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27972915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F1B5F87-7D41-41C9-BA94-7F91E1D8A61F}" type="datetimeFigureOut">
              <a:rPr kumimoji="1" lang="ja-JP" altLang="en-US" smtClean="0"/>
              <a:t>2021/5/12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32488210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B5F87-7D41-41C9-BA94-7F91E1D8A61F}" type="datetimeFigureOut">
              <a:rPr kumimoji="1" lang="ja-JP" altLang="en-US" smtClean="0"/>
              <a:t>2021/5/12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16760009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F1B5F87-7D41-41C9-BA94-7F91E1D8A61F}" type="datetimeFigureOut">
              <a:rPr kumimoji="1" lang="ja-JP" altLang="en-US" smtClean="0"/>
              <a:t>2021/5/12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35921087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F1B5F87-7D41-41C9-BA94-7F91E1D8A61F}" type="datetimeFigureOut">
              <a:rPr kumimoji="1" lang="ja-JP" altLang="en-US" smtClean="0"/>
              <a:t>2021/5/12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57154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2E9121-A922-4BDA-848A-172E46C0FEE1}" type="datetime1">
              <a:rPr lang="zh-CN" altLang="en-US" smtClean="0"/>
              <a:t>2021/5/12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39748055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F1B5F87-7D41-41C9-BA94-7F91E1D8A61F}" type="datetimeFigureOut">
              <a:rPr kumimoji="1" lang="ja-JP" altLang="en-US" smtClean="0"/>
              <a:t>2021/5/12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25008366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F1B5F87-7D41-41C9-BA94-7F91E1D8A61F}" type="datetimeFigureOut">
              <a:rPr kumimoji="1" lang="ja-JP" altLang="en-US" smtClean="0"/>
              <a:t>2021/5/12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28559109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12"/>
          <p:cNvSpPr>
            <a:spLocks/>
          </p:cNvSpPr>
          <p:nvPr/>
        </p:nvSpPr>
        <p:spPr bwMode="auto">
          <a:xfrm>
            <a:off x="954617" y="5002214"/>
            <a:ext cx="5069416"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defRPr/>
            </a:pPr>
            <a:endParaRPr lang="en-US" sz="1600">
              <a:solidFill>
                <a:srgbClr val="000000"/>
              </a:solidFill>
              <a:latin typeface="Arial" charset="0"/>
              <a:ea typeface="宋体" charset="-122"/>
            </a:endParaRPr>
          </a:p>
        </p:txBody>
      </p:sp>
      <p:sp>
        <p:nvSpPr>
          <p:cNvPr id="5" name="Freeform 11"/>
          <p:cNvSpPr>
            <a:spLocks/>
          </p:cNvSpPr>
          <p:nvPr/>
        </p:nvSpPr>
        <p:spPr bwMode="auto">
          <a:xfrm>
            <a:off x="-71966" y="5784850"/>
            <a:ext cx="5069417" cy="8382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pPr eaLnBrk="1" hangingPunct="1"/>
            <a:endParaRPr lang="zh-CN" altLang="en-US" sz="1800" smtClean="0">
              <a:solidFill>
                <a:srgbClr val="000000"/>
              </a:solidFill>
            </a:endParaRPr>
          </a:p>
        </p:txBody>
      </p:sp>
      <p:sp>
        <p:nvSpPr>
          <p:cNvPr id="6" name="Right Triangle 13"/>
          <p:cNvSpPr>
            <a:spLocks/>
          </p:cNvSpPr>
          <p:nvPr/>
        </p:nvSpPr>
        <p:spPr bwMode="auto">
          <a:xfrm>
            <a:off x="-8056" y="5791253"/>
            <a:ext cx="4536419"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charset="0"/>
                <a:ea typeface="宋体" charset="-122"/>
              </a:defRPr>
            </a:lvl1pPr>
            <a:lvl2pPr marL="37931725" indent="-37474525">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marL="457200" fontAlgn="base">
              <a:spcBef>
                <a:spcPct val="0"/>
              </a:spcBef>
              <a:spcAft>
                <a:spcPct val="0"/>
              </a:spcAft>
              <a:defRPr>
                <a:solidFill>
                  <a:schemeClr val="tx1"/>
                </a:solidFill>
                <a:latin typeface="Arial" charset="0"/>
                <a:ea typeface="宋体" charset="-122"/>
              </a:defRPr>
            </a:lvl6pPr>
            <a:lvl7pPr marL="914400" fontAlgn="base">
              <a:spcBef>
                <a:spcPct val="0"/>
              </a:spcBef>
              <a:spcAft>
                <a:spcPct val="0"/>
              </a:spcAft>
              <a:defRPr>
                <a:solidFill>
                  <a:schemeClr val="tx1"/>
                </a:solidFill>
                <a:latin typeface="Arial" charset="0"/>
                <a:ea typeface="宋体" charset="-122"/>
              </a:defRPr>
            </a:lvl7pPr>
            <a:lvl8pPr marL="1371600" fontAlgn="base">
              <a:spcBef>
                <a:spcPct val="0"/>
              </a:spcBef>
              <a:spcAft>
                <a:spcPct val="0"/>
              </a:spcAft>
              <a:defRPr>
                <a:solidFill>
                  <a:schemeClr val="tx1"/>
                </a:solidFill>
                <a:latin typeface="Arial" charset="0"/>
                <a:ea typeface="宋体" charset="-122"/>
              </a:defRPr>
            </a:lvl8pPr>
            <a:lvl9pPr marL="1828800" fontAlgn="base">
              <a:spcBef>
                <a:spcPct val="0"/>
              </a:spcBef>
              <a:spcAft>
                <a:spcPct val="0"/>
              </a:spcAft>
              <a:defRPr>
                <a:solidFill>
                  <a:schemeClr val="tx1"/>
                </a:solidFill>
                <a:latin typeface="Arial" charset="0"/>
                <a:ea typeface="宋体" charset="-122"/>
              </a:defRPr>
            </a:lvl9pPr>
          </a:lstStyle>
          <a:p>
            <a:pPr algn="ctr" eaLnBrk="1" hangingPunct="1">
              <a:defRPr/>
            </a:pPr>
            <a:endParaRPr lang="en-US" sz="1600" smtClean="0">
              <a:solidFill>
                <a:srgbClr val="FFFFFF"/>
              </a:solidFill>
              <a:latin typeface="Lucida Sans Unicode" pitchFamily="34" charset="0"/>
            </a:endParaRPr>
          </a:p>
        </p:txBody>
      </p:sp>
      <p:cxnSp>
        <p:nvCxnSpPr>
          <p:cNvPr id="7"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pic>
        <p:nvPicPr>
          <p:cNvPr id="8" name="Picture 7" descr="aa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168" y="6357938"/>
            <a:ext cx="613833"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p:cNvSpPr txBox="1">
            <a:spLocks noChangeArrowheads="1"/>
          </p:cNvSpPr>
          <p:nvPr/>
        </p:nvSpPr>
        <p:spPr bwMode="auto">
          <a:xfrm>
            <a:off x="687918" y="6361114"/>
            <a:ext cx="249299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900" b="1" smtClean="0">
                <a:solidFill>
                  <a:srgbClr val="FFFFFF"/>
                </a:solidFill>
                <a:latin typeface="Tahoma" pitchFamily="34" charset="0"/>
                <a:ea typeface="黑体" pitchFamily="49" charset="-122"/>
              </a:rPr>
              <a:t>中国气象科学研究院</a:t>
            </a:r>
            <a:endParaRPr lang="en-US" altLang="zh-CN" sz="900" b="1" smtClean="0">
              <a:solidFill>
                <a:srgbClr val="FFFFFF"/>
              </a:solidFill>
              <a:latin typeface="Tahoma" pitchFamily="34" charset="0"/>
              <a:ea typeface="黑体" pitchFamily="49" charset="-122"/>
            </a:endParaRPr>
          </a:p>
          <a:p>
            <a:pPr eaLnBrk="1" hangingPunct="1"/>
            <a:r>
              <a:rPr lang="en-US" altLang="zh-CN" sz="800" b="1" smtClean="0">
                <a:solidFill>
                  <a:srgbClr val="FFFFFF"/>
                </a:solidFill>
                <a:latin typeface="Tahoma" pitchFamily="34" charset="0"/>
                <a:ea typeface="黑体" pitchFamily="49" charset="-122"/>
              </a:rPr>
              <a:t>Chinese Academy of Meteorological Sciences</a:t>
            </a:r>
          </a:p>
        </p:txBody>
      </p:sp>
      <p:sp>
        <p:nvSpPr>
          <p:cNvPr id="9" name="Title Placeholder 8"/>
          <p:cNvSpPr>
            <a:spLocks noGrp="1"/>
          </p:cNvSpPr>
          <p:nvPr>
            <p:ph type="title"/>
          </p:nvPr>
        </p:nvSpPr>
        <p:spPr>
          <a:xfrm>
            <a:off x="914400" y="2130426"/>
            <a:ext cx="10363200" cy="1470025"/>
          </a:xfrm>
        </p:spPr>
        <p:txBody>
          <a:bodyPr/>
          <a:lstStyle>
            <a:lvl1pPr>
              <a:defRPr>
                <a:ea typeface="华文中宋" pitchFamily="2" charset="-122"/>
                <a:cs typeface="宋体" charset="-122"/>
              </a:defRPr>
            </a:lvl1pPr>
          </a:lstStyle>
          <a:p>
            <a:pPr lvl="0"/>
            <a:r>
              <a:rPr lang="zh-CN" altLang="en-US" noProof="0" smtClean="0"/>
              <a:t>单击此处编辑母版标题样式</a:t>
            </a:r>
          </a:p>
        </p:txBody>
      </p:sp>
      <p:sp>
        <p:nvSpPr>
          <p:cNvPr id="22539" name="Text Placeholder 29"/>
          <p:cNvSpPr>
            <a:spLocks noGrp="1"/>
          </p:cNvSpPr>
          <p:nvPr>
            <p:ph type="subTitle" idx="1"/>
          </p:nvPr>
        </p:nvSpPr>
        <p:spPr>
          <a:xfrm>
            <a:off x="1828800" y="3886200"/>
            <a:ext cx="8534400" cy="1752600"/>
          </a:xfrm>
        </p:spPr>
        <p:txBody>
          <a:bodyPr/>
          <a:lstStyle>
            <a:lvl1pPr marL="109538" indent="0" algn="ctr">
              <a:buFont typeface="Wingdings 3" pitchFamily="18" charset="2"/>
              <a:buNone/>
              <a:defRPr b="1">
                <a:ea typeface="华文中宋" pitchFamily="2" charset="-122"/>
                <a:cs typeface="宋体" charset="-122"/>
              </a:defRPr>
            </a:lvl1pPr>
          </a:lstStyle>
          <a:p>
            <a:pPr lvl="0"/>
            <a:r>
              <a:rPr lang="zh-CN" altLang="en-US" noProof="0" smtClean="0"/>
              <a:t>单击此处编辑母版副标题样式</a:t>
            </a:r>
          </a:p>
        </p:txBody>
      </p:sp>
      <p:sp>
        <p:nvSpPr>
          <p:cNvPr id="11" name="Date Placeholder 1"/>
          <p:cNvSpPr>
            <a:spLocks noGrp="1"/>
          </p:cNvSpPr>
          <p:nvPr>
            <p:ph type="dt" sz="half" idx="10"/>
          </p:nvPr>
        </p:nvSpPr>
        <p:spPr>
          <a:xfrm>
            <a:off x="609600" y="6245225"/>
            <a:ext cx="2844800" cy="476250"/>
          </a:xfrm>
        </p:spPr>
        <p:txBody>
          <a:bodyPr/>
          <a:lstStyle>
            <a:lvl1pPr>
              <a:defRPr smtClean="0"/>
            </a:lvl1pPr>
          </a:lstStyle>
          <a:p>
            <a:pPr>
              <a:defRPr/>
            </a:pPr>
            <a:endParaRPr lang="en-US" altLang="zh-CN">
              <a:solidFill>
                <a:srgbClr val="000000"/>
              </a:solidFill>
            </a:endParaRPr>
          </a:p>
        </p:txBody>
      </p:sp>
      <p:sp>
        <p:nvSpPr>
          <p:cNvPr id="12" name="Footer Placeholder 2"/>
          <p:cNvSpPr>
            <a:spLocks noGrp="1"/>
          </p:cNvSpPr>
          <p:nvPr>
            <p:ph type="ftr" sz="quarter" idx="11"/>
          </p:nvPr>
        </p:nvSpPr>
        <p:spPr>
          <a:xfrm>
            <a:off x="4165600" y="6245225"/>
            <a:ext cx="3860800" cy="476250"/>
          </a:xfrm>
        </p:spPr>
        <p:txBody>
          <a:bodyPr/>
          <a:lstStyle>
            <a:lvl1pPr>
              <a:defRPr smtClean="0"/>
            </a:lvl1pPr>
          </a:lstStyle>
          <a:p>
            <a:pPr>
              <a:defRPr/>
            </a:pPr>
            <a:endParaRPr lang="en-US" altLang="zh-CN">
              <a:solidFill>
                <a:srgbClr val="000000"/>
              </a:solidFill>
            </a:endParaRPr>
          </a:p>
        </p:txBody>
      </p:sp>
      <p:sp>
        <p:nvSpPr>
          <p:cNvPr id="13" name="Slide Number Placeholder 3"/>
          <p:cNvSpPr>
            <a:spLocks noGrp="1"/>
          </p:cNvSpPr>
          <p:nvPr>
            <p:ph type="sldNum" sz="quarter" idx="12"/>
          </p:nvPr>
        </p:nvSpPr>
        <p:spPr>
          <a:xfrm>
            <a:off x="8737600" y="6245225"/>
            <a:ext cx="2844800" cy="476250"/>
          </a:xfrm>
        </p:spPr>
        <p:txBody>
          <a:bodyPr/>
          <a:lstStyle>
            <a:lvl1pPr>
              <a:defRPr smtClean="0"/>
            </a:lvl1pPr>
          </a:lstStyle>
          <a:p>
            <a:pPr>
              <a:defRPr/>
            </a:pPr>
            <a:fld id="{FEC90FB9-8F36-4DC4-961E-BD73B9F2209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9295822"/>
      </p:ext>
    </p:extLst>
  </p:cSld>
  <p:clrMapOvr>
    <a:masterClrMapping/>
  </p:clrMapOvr>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Slide Number Placeholder 3"/>
          <p:cNvSpPr>
            <a:spLocks noGrp="1"/>
          </p:cNvSpPr>
          <p:nvPr>
            <p:ph type="sldNum" sz="quarter" idx="12"/>
          </p:nvPr>
        </p:nvSpPr>
        <p:spPr/>
        <p:txBody>
          <a:bodyPr/>
          <a:lstStyle>
            <a:lvl1pPr>
              <a:defRPr/>
            </a:lvl1pPr>
          </a:lstStyle>
          <a:p>
            <a:pPr>
              <a:defRPr/>
            </a:pPr>
            <a:fld id="{2B371FCB-B861-4F45-9432-32952448CF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27641624"/>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Slide Number Placeholder 3"/>
          <p:cNvSpPr>
            <a:spLocks noGrp="1"/>
          </p:cNvSpPr>
          <p:nvPr>
            <p:ph type="sldNum" sz="quarter" idx="12"/>
          </p:nvPr>
        </p:nvSpPr>
        <p:spPr/>
        <p:txBody>
          <a:bodyPr/>
          <a:lstStyle>
            <a:lvl1pPr>
              <a:defRPr/>
            </a:lvl1pPr>
          </a:lstStyle>
          <a:p>
            <a:pPr>
              <a:defRPr/>
            </a:pPr>
            <a:fld id="{2F45E3D9-BDB5-4C47-AF4F-BC5D5505A18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93307446"/>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4811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4811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7" name="Slide Number Placeholder 3"/>
          <p:cNvSpPr>
            <a:spLocks noGrp="1"/>
          </p:cNvSpPr>
          <p:nvPr>
            <p:ph type="sldNum" sz="quarter" idx="12"/>
          </p:nvPr>
        </p:nvSpPr>
        <p:spPr/>
        <p:txBody>
          <a:bodyPr/>
          <a:lstStyle>
            <a:lvl1pPr>
              <a:defRPr/>
            </a:lvl1pPr>
          </a:lstStyle>
          <a:p>
            <a:pPr>
              <a:defRPr/>
            </a:pPr>
            <a:fld id="{7FA97899-085D-437F-901E-956ADC930D0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18839762"/>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8" name="Footer Placeholder 2"/>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9" name="Slide Number Placeholder 3"/>
          <p:cNvSpPr>
            <a:spLocks noGrp="1"/>
          </p:cNvSpPr>
          <p:nvPr>
            <p:ph type="sldNum" sz="quarter" idx="12"/>
          </p:nvPr>
        </p:nvSpPr>
        <p:spPr/>
        <p:txBody>
          <a:bodyPr/>
          <a:lstStyle>
            <a:lvl1pPr>
              <a:defRPr/>
            </a:lvl1pPr>
          </a:lstStyle>
          <a:p>
            <a:pPr>
              <a:defRPr/>
            </a:pPr>
            <a:fld id="{99BC76A7-6975-4634-BD22-63E4C0BD87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07934082"/>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5" name="Slide Number Placeholder 3"/>
          <p:cNvSpPr>
            <a:spLocks noGrp="1"/>
          </p:cNvSpPr>
          <p:nvPr>
            <p:ph type="sldNum" sz="quarter" idx="12"/>
          </p:nvPr>
        </p:nvSpPr>
        <p:spPr/>
        <p:txBody>
          <a:bodyPr/>
          <a:lstStyle>
            <a:lvl1pPr>
              <a:defRPr/>
            </a:lvl1pPr>
          </a:lstStyle>
          <a:p>
            <a:pPr>
              <a:defRPr/>
            </a:pPr>
            <a:fld id="{B19B3DB2-9B94-4F24-BE61-A81FFF3B948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83031639"/>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a:defRPr/>
            </a:pPr>
            <a:fld id="{D904071F-E41F-4B1B-85CC-58CAAFE3974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49384452"/>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7" name="Slide Number Placeholder 3"/>
          <p:cNvSpPr>
            <a:spLocks noGrp="1"/>
          </p:cNvSpPr>
          <p:nvPr>
            <p:ph type="sldNum" sz="quarter" idx="12"/>
          </p:nvPr>
        </p:nvSpPr>
        <p:spPr/>
        <p:txBody>
          <a:bodyPr/>
          <a:lstStyle>
            <a:lvl1pPr>
              <a:defRPr/>
            </a:lvl1pPr>
          </a:lstStyle>
          <a:p>
            <a:pPr>
              <a:defRPr/>
            </a:pPr>
            <a:fld id="{4C48042A-8D61-4A2E-A46A-796A5DC1953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4825174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6A463C0-87E4-4E20-A6C7-F098C01072BF}" type="datetime1">
              <a:rPr lang="zh-CN" altLang="en-US" smtClean="0"/>
              <a:t>2021/5/12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26210505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7" name="Slide Number Placeholder 3"/>
          <p:cNvSpPr>
            <a:spLocks noGrp="1"/>
          </p:cNvSpPr>
          <p:nvPr>
            <p:ph type="sldNum" sz="quarter" idx="12"/>
          </p:nvPr>
        </p:nvSpPr>
        <p:spPr/>
        <p:txBody>
          <a:bodyPr/>
          <a:lstStyle>
            <a:lvl1pPr>
              <a:defRPr/>
            </a:lvl1pPr>
          </a:lstStyle>
          <a:p>
            <a:pPr>
              <a:defRPr/>
            </a:pPr>
            <a:fld id="{FE360EC1-6EDC-4B25-9219-958DE3F31C1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111483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Slide Number Placeholder 3"/>
          <p:cNvSpPr>
            <a:spLocks noGrp="1"/>
          </p:cNvSpPr>
          <p:nvPr>
            <p:ph type="sldNum" sz="quarter" idx="12"/>
          </p:nvPr>
        </p:nvSpPr>
        <p:spPr/>
        <p:txBody>
          <a:bodyPr/>
          <a:lstStyle>
            <a:lvl1pPr>
              <a:defRPr/>
            </a:lvl1pPr>
          </a:lstStyle>
          <a:p>
            <a:pPr>
              <a:defRPr/>
            </a:pPr>
            <a:fld id="{9E4F2B41-CD47-4027-94D5-41B84C483B5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61152250"/>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732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26400" cy="57324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Slide Number Placeholder 3"/>
          <p:cNvSpPr>
            <a:spLocks noGrp="1"/>
          </p:cNvSpPr>
          <p:nvPr>
            <p:ph type="sldNum" sz="quarter" idx="12"/>
          </p:nvPr>
        </p:nvSpPr>
        <p:spPr/>
        <p:txBody>
          <a:bodyPr/>
          <a:lstStyle>
            <a:lvl1pPr>
              <a:defRPr/>
            </a:lvl1pPr>
          </a:lstStyle>
          <a:p>
            <a:pPr>
              <a:defRPr/>
            </a:pPr>
            <a:fld id="{6935DF78-A637-4801-9B74-28E5909A7E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22651509"/>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1E4080-205C-442A-A134-F70A2426327D}"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F3669B-0132-4770-A159-068FECBC08BB}" type="slidenum">
              <a:rPr lang="en-US" smtClean="0"/>
              <a:t>‹#›</a:t>
            </a:fld>
            <a:endParaRPr lang="en-US"/>
          </a:p>
        </p:txBody>
      </p:sp>
    </p:spTree>
    <p:extLst>
      <p:ext uri="{BB962C8B-B14F-4D97-AF65-F5344CB8AC3E}">
        <p14:creationId xmlns:p14="http://schemas.microsoft.com/office/powerpoint/2010/main" val="30181079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E4080-205C-442A-A134-F70A2426327D}"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F3669B-0132-4770-A159-068FECBC08BB}" type="slidenum">
              <a:rPr lang="en-US" smtClean="0"/>
              <a:t>‹#›</a:t>
            </a:fld>
            <a:endParaRPr lang="en-US"/>
          </a:p>
        </p:txBody>
      </p:sp>
    </p:spTree>
    <p:extLst>
      <p:ext uri="{BB962C8B-B14F-4D97-AF65-F5344CB8AC3E}">
        <p14:creationId xmlns:p14="http://schemas.microsoft.com/office/powerpoint/2010/main" val="11799387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1E4080-205C-442A-A134-F70A2426327D}"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F3669B-0132-4770-A159-068FECBC08BB}" type="slidenum">
              <a:rPr lang="en-US" smtClean="0"/>
              <a:t>‹#›</a:t>
            </a:fld>
            <a:endParaRPr lang="en-US"/>
          </a:p>
        </p:txBody>
      </p:sp>
    </p:spTree>
    <p:extLst>
      <p:ext uri="{BB962C8B-B14F-4D97-AF65-F5344CB8AC3E}">
        <p14:creationId xmlns:p14="http://schemas.microsoft.com/office/powerpoint/2010/main" val="39126673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1E4080-205C-442A-A134-F70A2426327D}"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F3669B-0132-4770-A159-068FECBC08BB}" type="slidenum">
              <a:rPr lang="en-US" smtClean="0"/>
              <a:t>‹#›</a:t>
            </a:fld>
            <a:endParaRPr lang="en-US"/>
          </a:p>
        </p:txBody>
      </p:sp>
    </p:spTree>
    <p:extLst>
      <p:ext uri="{BB962C8B-B14F-4D97-AF65-F5344CB8AC3E}">
        <p14:creationId xmlns:p14="http://schemas.microsoft.com/office/powerpoint/2010/main" val="19966853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1E4080-205C-442A-A134-F70A2426327D}" type="datetimeFigureOut">
              <a:rPr lang="en-US" smtClean="0"/>
              <a:t>5/12/2021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F3669B-0132-4770-A159-068FECBC08BB}" type="slidenum">
              <a:rPr lang="en-US" smtClean="0"/>
              <a:t>‹#›</a:t>
            </a:fld>
            <a:endParaRPr lang="en-US"/>
          </a:p>
        </p:txBody>
      </p:sp>
    </p:spTree>
    <p:extLst>
      <p:ext uri="{BB962C8B-B14F-4D97-AF65-F5344CB8AC3E}">
        <p14:creationId xmlns:p14="http://schemas.microsoft.com/office/powerpoint/2010/main" val="7214575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1E4080-205C-442A-A134-F70A2426327D}" type="datetimeFigureOut">
              <a:rPr lang="en-US" smtClean="0"/>
              <a:t>5/12/2021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F3669B-0132-4770-A159-068FECBC08BB}" type="slidenum">
              <a:rPr lang="en-US" smtClean="0"/>
              <a:t>‹#›</a:t>
            </a:fld>
            <a:endParaRPr lang="en-US"/>
          </a:p>
        </p:txBody>
      </p:sp>
    </p:spTree>
    <p:extLst>
      <p:ext uri="{BB962C8B-B14F-4D97-AF65-F5344CB8AC3E}">
        <p14:creationId xmlns:p14="http://schemas.microsoft.com/office/powerpoint/2010/main" val="183826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1E4080-205C-442A-A134-F70A2426327D}" type="datetimeFigureOut">
              <a:rPr lang="en-US" smtClean="0"/>
              <a:t>5/12/2021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F3669B-0132-4770-A159-068FECBC08BB}" type="slidenum">
              <a:rPr lang="en-US" smtClean="0"/>
              <a:t>‹#›</a:t>
            </a:fld>
            <a:endParaRPr lang="en-US"/>
          </a:p>
        </p:txBody>
      </p:sp>
    </p:spTree>
    <p:extLst>
      <p:ext uri="{BB962C8B-B14F-4D97-AF65-F5344CB8AC3E}">
        <p14:creationId xmlns:p14="http://schemas.microsoft.com/office/powerpoint/2010/main" val="344443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D7F60CB-9959-4162-811B-8DE775D74533}" type="datetime1">
              <a:rPr lang="zh-CN" altLang="en-US" smtClean="0"/>
              <a:t>2021/5/12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11844091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1E4080-205C-442A-A134-F70A2426327D}"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F3669B-0132-4770-A159-068FECBC08BB}" type="slidenum">
              <a:rPr lang="en-US" smtClean="0"/>
              <a:t>‹#›</a:t>
            </a:fld>
            <a:endParaRPr lang="en-US"/>
          </a:p>
        </p:txBody>
      </p:sp>
    </p:spTree>
    <p:extLst>
      <p:ext uri="{BB962C8B-B14F-4D97-AF65-F5344CB8AC3E}">
        <p14:creationId xmlns:p14="http://schemas.microsoft.com/office/powerpoint/2010/main" val="31525834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1E4080-205C-442A-A134-F70A2426327D}"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F3669B-0132-4770-A159-068FECBC08BB}" type="slidenum">
              <a:rPr lang="en-US" smtClean="0"/>
              <a:t>‹#›</a:t>
            </a:fld>
            <a:endParaRPr lang="en-US"/>
          </a:p>
        </p:txBody>
      </p:sp>
    </p:spTree>
    <p:extLst>
      <p:ext uri="{BB962C8B-B14F-4D97-AF65-F5344CB8AC3E}">
        <p14:creationId xmlns:p14="http://schemas.microsoft.com/office/powerpoint/2010/main" val="15094530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E4080-205C-442A-A134-F70A2426327D}"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F3669B-0132-4770-A159-068FECBC08BB}" type="slidenum">
              <a:rPr lang="en-US" smtClean="0"/>
              <a:t>‹#›</a:t>
            </a:fld>
            <a:endParaRPr lang="en-US"/>
          </a:p>
        </p:txBody>
      </p:sp>
    </p:spTree>
    <p:extLst>
      <p:ext uri="{BB962C8B-B14F-4D97-AF65-F5344CB8AC3E}">
        <p14:creationId xmlns:p14="http://schemas.microsoft.com/office/powerpoint/2010/main" val="18452875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E4080-205C-442A-A134-F70A2426327D}"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F3669B-0132-4770-A159-068FECBC08BB}" type="slidenum">
              <a:rPr lang="en-US" smtClean="0"/>
              <a:t>‹#›</a:t>
            </a:fld>
            <a:endParaRPr lang="en-US"/>
          </a:p>
        </p:txBody>
      </p:sp>
    </p:spTree>
    <p:extLst>
      <p:ext uri="{BB962C8B-B14F-4D97-AF65-F5344CB8AC3E}">
        <p14:creationId xmlns:p14="http://schemas.microsoft.com/office/powerpoint/2010/main" val="15132655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9695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635370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40487" y="4521"/>
            <a:ext cx="8514327" cy="725229"/>
          </a:xfrm>
          <a:prstGeom prst="rect">
            <a:avLst/>
          </a:prstGeom>
        </p:spPr>
        <p:txBody>
          <a:bodyPr anchor="ctr"/>
          <a:lstStyle>
            <a:lvl1pPr marL="457200" indent="-457200" algn="just">
              <a:buFont typeface="Arial" panose="020B0604020202020204" pitchFamily="34" charset="0"/>
              <a:buChar char="•"/>
              <a:defRPr lang="en-US" sz="2800" b="1" i="0" kern="1200" dirty="0">
                <a:solidFill>
                  <a:srgbClr val="6E0F6D"/>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dirty="0" err="1"/>
              <a:t>abc</a:t>
            </a:r>
            <a:endParaRPr lang="en-US" dirty="0"/>
          </a:p>
        </p:txBody>
      </p:sp>
    </p:spTree>
    <p:extLst>
      <p:ext uri="{BB962C8B-B14F-4D97-AF65-F5344CB8AC3E}">
        <p14:creationId xmlns:p14="http://schemas.microsoft.com/office/powerpoint/2010/main" val="13584944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6888" y="146643"/>
            <a:ext cx="10515600" cy="1325563"/>
          </a:xfrm>
          <a:prstGeom prst="rect">
            <a:avLst/>
          </a:prstGeom>
        </p:spPr>
        <p:txBody>
          <a:bodyPr/>
          <a:lstStyle>
            <a:lvl1pPr>
              <a:defRPr lang="zh-CN" altLang="en-US" sz="4400" b="1" kern="1200" baseline="0" dirty="0" smtClean="0">
                <a:solidFill>
                  <a:schemeClr val="tx1"/>
                </a:solidFill>
                <a:effectLst>
                  <a:outerShdw blurRad="38100" dist="38100" dir="2700000" algn="tl">
                    <a:srgbClr val="000000">
                      <a:alpha val="43137"/>
                    </a:srgbClr>
                  </a:outerShdw>
                </a:effectLst>
                <a:latin typeface="Arial Narrow" panose="020B0606020202030204" pitchFamily="34" charset="0"/>
                <a:ea typeface="Arial Unicode MS" panose="020B0604020202020204" pitchFamily="34" charset="-122"/>
                <a:cs typeface="Arial" panose="020B0604020202020204" pitchFamily="34" charset="0"/>
              </a:defRPr>
            </a:lvl1pPr>
          </a:lstStyle>
          <a:p>
            <a:r>
              <a:rPr lang="en-US" altLang="zh-CN" dirty="0" err="1"/>
              <a:t>abc</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B188C17-BD50-41EB-B087-16EC987BB06C}" type="datetimeFigureOut">
              <a:rPr lang="zh-CN" altLang="en-US" smtClean="0">
                <a:solidFill>
                  <a:prstClr val="black">
                    <a:tint val="75000"/>
                  </a:prstClr>
                </a:solidFill>
              </a:rPr>
              <a:pPr/>
              <a:t>2021/5/12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2C54440-69EA-4F93-8871-E3A82A6C0DC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254294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a:defRPr/>
            </a:lvl1pPr>
          </a:lstStyle>
          <a:p>
            <a:fld id="{D2C54440-69EA-4F93-8871-E3A82A6C0DC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781348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6C6205F-AAFC-4631-9FCE-B42BA2AA8E11}"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a:extLst>
              <a:ext uri="{FF2B5EF4-FFF2-40B4-BE49-F238E27FC236}">
                <a16:creationId xmlns:a16="http://schemas.microsoft.com/office/drawing/2014/main" id="{4C34AAD2-78D9-4E92-BE8E-D1EC077F9F2E}"/>
              </a:ext>
            </a:extLst>
          </p:cNvPr>
          <p:cNvPicPr>
            <a:picLocks/>
          </p:cNvPicPr>
          <p:nvPr userDrawn="1"/>
        </p:nvPicPr>
        <p:blipFill>
          <a:blip r:embed="rId2">
            <a:extLst>
              <a:ext uri="{28A0092B-C50C-407E-A947-70E740481C1C}">
                <a14:useLocalDpi xmlns:a14="http://schemas.microsoft.com/office/drawing/2010/main"/>
              </a:ext>
            </a:extLst>
          </a:blip>
          <a:stretch>
            <a:fillRect/>
          </a:stretch>
        </p:blipFill>
        <p:spPr>
          <a:xfrm>
            <a:off x="0" y="0"/>
            <a:ext cx="12192000" cy="972000"/>
          </a:xfrm>
          <a:prstGeom prst="rect">
            <a:avLst/>
          </a:prstGeom>
        </p:spPr>
      </p:pic>
    </p:spTree>
    <p:extLst>
      <p:ext uri="{BB962C8B-B14F-4D97-AF65-F5344CB8AC3E}">
        <p14:creationId xmlns:p14="http://schemas.microsoft.com/office/powerpoint/2010/main" val="1272899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5" Type="http://schemas.openxmlformats.org/officeDocument/2006/relationships/image" Target="../media/image22.jpe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1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12.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1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theme" Target="../theme/theme1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2.emf"/><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4.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image" Target="../media/image15.jpe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heme" Target="../theme/theme9.xml"/><Relationship Id="rId7" Type="http://schemas.openxmlformats.org/officeDocument/2006/relationships/image" Target="../media/image20.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8833B-B4C9-4E99-ACB4-4FB6B4D25460}" type="datetime1">
              <a:rPr lang="zh-CN" altLang="en-US" smtClean="0"/>
              <a:t>2021/5/12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22182-4938-4C3A-92AD-46CBB60470B6}" type="slidenum">
              <a:rPr lang="zh-CN" altLang="en-US" smtClean="0"/>
              <a:t>‹#›</a:t>
            </a:fld>
            <a:endParaRPr lang="zh-CN" altLang="en-US"/>
          </a:p>
        </p:txBody>
      </p:sp>
    </p:spTree>
    <p:extLst>
      <p:ext uri="{BB962C8B-B14F-4D97-AF65-F5344CB8AC3E}">
        <p14:creationId xmlns:p14="http://schemas.microsoft.com/office/powerpoint/2010/main" val="3884077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3" name="直接连接符 22"/>
          <p:cNvCxnSpPr/>
          <p:nvPr/>
        </p:nvCxnSpPr>
        <p:spPr>
          <a:xfrm flipV="1">
            <a:off x="93133" y="666091"/>
            <a:ext cx="11904000" cy="0"/>
          </a:xfrm>
          <a:prstGeom prst="line">
            <a:avLst/>
          </a:prstGeom>
          <a:ln w="25400">
            <a:solidFill>
              <a:srgbClr val="6E0F6D">
                <a:alpha val="80000"/>
              </a:srgbClr>
            </a:solidFill>
          </a:ln>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1565FE80-4054-4EDB-AEF5-F8E62CCD7F18}" type="slidenum">
              <a:rPr lang="en-US" smtClean="0">
                <a:solidFill>
                  <a:prstClr val="black">
                    <a:tint val="75000"/>
                  </a:prstClr>
                </a:solidFill>
              </a:rPr>
              <a:pPr/>
              <a:t>‹#›</a:t>
            </a:fld>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zh-CN" altLang="en-US" dirty="0">
              <a:solidFill>
                <a:prstClr val="black">
                  <a:tint val="75000"/>
                </a:prstClr>
              </a:solidFill>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74366" y="112550"/>
            <a:ext cx="485141" cy="454819"/>
          </a:xfrm>
          <a:prstGeom prst="roundRect">
            <a:avLst>
              <a:gd name="adj" fmla="val 8594"/>
            </a:avLst>
          </a:prstGeom>
          <a:solidFill>
            <a:srgbClr val="FFFFFF">
              <a:shade val="85000"/>
            </a:srgbClr>
          </a:solidFill>
          <a:ln>
            <a:noFill/>
          </a:ln>
          <a:effectLst/>
        </p:spPr>
      </p:pic>
      <p:cxnSp>
        <p:nvCxnSpPr>
          <p:cNvPr id="27" name="直接连接符 26"/>
          <p:cNvCxnSpPr/>
          <p:nvPr/>
        </p:nvCxnSpPr>
        <p:spPr>
          <a:xfrm flipV="1">
            <a:off x="93133" y="699111"/>
            <a:ext cx="11904000" cy="0"/>
          </a:xfrm>
          <a:prstGeom prst="line">
            <a:avLst/>
          </a:prstGeom>
          <a:ln w="6350">
            <a:solidFill>
              <a:srgbClr val="6E0F6D">
                <a:alpha val="80000"/>
              </a:srgbClr>
            </a:solidFill>
          </a:ln>
          <a:effectLst/>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87867" y="144878"/>
            <a:ext cx="184731" cy="584775"/>
          </a:xfrm>
          <a:prstGeom prst="rect">
            <a:avLst/>
          </a:prstGeom>
          <a:noFill/>
        </p:spPr>
        <p:txBody>
          <a:bodyPr wrap="none" rtlCol="0">
            <a:spAutoFit/>
          </a:bodyPr>
          <a:lstStyle/>
          <a:p>
            <a:endParaRPr lang="zh-CN" altLang="en-US" sz="32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9773186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B6E670-6638-4D6E-BAEB-1C8C7B8970EE}" type="datetime1">
              <a:rPr lang="zh-CN" altLang="en-US" smtClean="0">
                <a:solidFill>
                  <a:prstClr val="black">
                    <a:tint val="75000"/>
                  </a:prstClr>
                </a:solidFill>
              </a:rPr>
              <a:pPr/>
              <a:t>2021/5/12</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5D3BC-B2BE-4637-AE5A-21E408341C8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423626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2051"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defTabSz="685800" eaLnBrk="1" fontAlgn="auto" hangingPunct="1">
              <a:spcBef>
                <a:spcPts val="0"/>
              </a:spcBef>
              <a:spcAft>
                <a:spcPts val="0"/>
              </a:spcAft>
              <a:defRPr sz="900">
                <a:solidFill>
                  <a:prstClr val="black">
                    <a:tint val="75000"/>
                  </a:prstClr>
                </a:solidFill>
                <a:latin typeface="Calibri" panose="020F0502020204030204"/>
                <a:cs typeface="+mn-cs"/>
              </a:defRPr>
            </a:lvl1pPr>
          </a:lstStyle>
          <a:p>
            <a:pPr>
              <a:defRPr/>
            </a:pPr>
            <a:fld id="{1DD12437-8EB9-4AC6-9DCB-FBE53CF54074}" type="datetimeFigureOut">
              <a:rPr lang="en-GB"/>
              <a:pPr>
                <a:defRPr/>
              </a:pPr>
              <a:t>12/05/2021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defTabSz="685800" eaLnBrk="1" fontAlgn="auto" hangingPunct="1">
              <a:spcBef>
                <a:spcPts val="0"/>
              </a:spcBef>
              <a:spcAft>
                <a:spcPts val="0"/>
              </a:spcAft>
              <a:defRPr sz="900">
                <a:solidFill>
                  <a:prstClr val="black">
                    <a:tint val="75000"/>
                  </a:prstClr>
                </a:solidFill>
                <a:latin typeface="Calibri" panose="020F0502020204030204"/>
                <a:cs typeface="+mn-cs"/>
              </a:defRPr>
            </a:lvl1pPr>
          </a:lstStyle>
          <a:p>
            <a:pPr>
              <a:defRPr/>
            </a:pP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defTabSz="685800" eaLnBrk="1" fontAlgn="auto" hangingPunct="1">
              <a:spcBef>
                <a:spcPts val="0"/>
              </a:spcBef>
              <a:spcAft>
                <a:spcPts val="0"/>
              </a:spcAft>
              <a:defRPr sz="900">
                <a:solidFill>
                  <a:prstClr val="black">
                    <a:tint val="75000"/>
                  </a:prstClr>
                </a:solidFill>
                <a:latin typeface="Calibri" panose="020F0502020204030204"/>
                <a:cs typeface="+mn-cs"/>
              </a:defRPr>
            </a:lvl1pPr>
          </a:lstStyle>
          <a:p>
            <a:pPr>
              <a:defRPr/>
            </a:pPr>
            <a:fld id="{5EA73DBC-5E43-46F8-914A-8F36A464FA2E}" type="slidenum">
              <a:rPr lang="en-GB"/>
              <a:pPr>
                <a:defRPr/>
              </a:pPr>
              <a:t>‹#›</a:t>
            </a:fld>
            <a:endParaRPr lang="en-GB"/>
          </a:p>
        </p:txBody>
      </p:sp>
    </p:spTree>
    <p:extLst>
      <p:ext uri="{BB962C8B-B14F-4D97-AF65-F5344CB8AC3E}">
        <p14:creationId xmlns:p14="http://schemas.microsoft.com/office/powerpoint/2010/main" val="223930367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9A497698-095F-4BF9-B3A6-E30E6EFC64F0}" type="datetimeFigureOut">
              <a:rPr lang="en-GB"/>
              <a:pPr>
                <a:defRPr/>
              </a:pPr>
              <a:t>12/05/2021</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5E96F6F0-5550-4396-93F1-1D70FF7B6405}" type="slidenum">
              <a:rPr lang="en-GB" altLang="en-US"/>
              <a:pPr>
                <a:defRPr/>
              </a:pPr>
              <a:t>‹#›</a:t>
            </a:fld>
            <a:endParaRPr lang="en-GB" altLang="en-US"/>
          </a:p>
        </p:txBody>
      </p:sp>
    </p:spTree>
    <p:extLst>
      <p:ext uri="{BB962C8B-B14F-4D97-AF65-F5344CB8AC3E}">
        <p14:creationId xmlns:p14="http://schemas.microsoft.com/office/powerpoint/2010/main" val="57448623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33BCBA-F0ED-4EB7-91FC-4167B3B98199}" type="datetimeFigureOut">
              <a:rPr lang="en-US" smtClean="0"/>
              <a:t>5/12/2021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00CF0-84D9-42A4-B04E-12ADF9C9BD1B}" type="slidenum">
              <a:rPr lang="en-US" smtClean="0"/>
              <a:t>‹#›</a:t>
            </a:fld>
            <a:endParaRPr lang="en-US"/>
          </a:p>
        </p:txBody>
      </p:sp>
    </p:spTree>
    <p:extLst>
      <p:ext uri="{BB962C8B-B14F-4D97-AF65-F5344CB8AC3E}">
        <p14:creationId xmlns:p14="http://schemas.microsoft.com/office/powerpoint/2010/main" val="211576909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609600" y="92075"/>
            <a:ext cx="10972800" cy="750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315" name="Text Placeholder 2"/>
          <p:cNvSpPr>
            <a:spLocks noGrp="1"/>
          </p:cNvSpPr>
          <p:nvPr>
            <p:ph type="body" idx="1"/>
          </p:nvPr>
        </p:nvSpPr>
        <p:spPr bwMode="auto">
          <a:xfrm>
            <a:off x="609600" y="989013"/>
            <a:ext cx="10972800" cy="5186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kumimoji="0" sz="1200">
                <a:solidFill>
                  <a:prstClr val="black">
                    <a:tint val="75000"/>
                  </a:prstClr>
                </a:solidFill>
                <a:latin typeface="Calibri"/>
                <a:ea typeface="宋体"/>
                <a:cs typeface="+mn-cs"/>
              </a:defRPr>
            </a:lvl1pPr>
          </a:lstStyle>
          <a:p>
            <a:pPr defTabSz="457200">
              <a:defRPr/>
            </a:pPr>
            <a:fld id="{5674FE49-1AB4-49FB-94B8-EC7875D8BFEF}" type="datetime1">
              <a:rPr lang="zh-CN" altLang="en-US" smtClean="0"/>
              <a:t>2021/5/12</a:t>
            </a:fld>
            <a:endParaRPr lang="en-US" dirty="0">
              <a:ea typeface="+mn-ea"/>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kumimoji="0" sz="1200">
                <a:solidFill>
                  <a:srgbClr val="898989"/>
                </a:solidFill>
              </a:defRPr>
            </a:lvl1pPr>
          </a:lstStyle>
          <a:p>
            <a:pPr defTabSz="457200" fontAlgn="base">
              <a:spcBef>
                <a:spcPct val="0"/>
              </a:spcBef>
              <a:spcAft>
                <a:spcPct val="0"/>
              </a:spcAft>
              <a:defRPr/>
            </a:pPr>
            <a:endParaRPr lang="zh-CN" alt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kumimoji="0" sz="1200">
                <a:solidFill>
                  <a:prstClr val="black">
                    <a:tint val="75000"/>
                  </a:prstClr>
                </a:solidFill>
                <a:latin typeface="Calibri"/>
                <a:ea typeface="+mn-ea"/>
                <a:cs typeface="+mn-cs"/>
              </a:defRPr>
            </a:lvl1pPr>
          </a:lstStyle>
          <a:p>
            <a:pPr defTabSz="457200">
              <a:defRPr/>
            </a:pPr>
            <a:fld id="{B5DD3D1F-3306-FF46-96BB-F75C320EC390}" type="slidenum">
              <a:rPr lang="en-US" smtClean="0"/>
              <a:pPr defTabSz="457200">
                <a:defRPr/>
              </a:pPr>
              <a:t>‹#›</a:t>
            </a:fld>
            <a:endParaRPr lang="en-US"/>
          </a:p>
        </p:txBody>
      </p:sp>
    </p:spTree>
    <p:extLst>
      <p:ext uri="{BB962C8B-B14F-4D97-AF65-F5344CB8AC3E}">
        <p14:creationId xmlns:p14="http://schemas.microsoft.com/office/powerpoint/2010/main" val="28856152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0" fontAlgn="base" hangingPunct="0">
        <a:spcBef>
          <a:spcPct val="0"/>
        </a:spcBef>
        <a:spcAft>
          <a:spcPct val="0"/>
        </a:spcAft>
        <a:defRPr sz="2800" b="1" kern="1200">
          <a:solidFill>
            <a:schemeClr val="tx2"/>
          </a:solidFill>
          <a:latin typeface="Arial"/>
          <a:ea typeface="宋体" charset="0"/>
          <a:cs typeface="Arial"/>
        </a:defRPr>
      </a:lvl1pPr>
      <a:lvl2pPr algn="ctr" defTabSz="457200" rtl="0" eaLnBrk="0" fontAlgn="base" hangingPunct="0">
        <a:spcBef>
          <a:spcPct val="0"/>
        </a:spcBef>
        <a:spcAft>
          <a:spcPct val="0"/>
        </a:spcAft>
        <a:defRPr sz="2800" b="1">
          <a:solidFill>
            <a:schemeClr val="tx2"/>
          </a:solidFill>
          <a:latin typeface="Arial" charset="0"/>
          <a:ea typeface="宋体" charset="0"/>
          <a:cs typeface="Arial" charset="0"/>
        </a:defRPr>
      </a:lvl2pPr>
      <a:lvl3pPr algn="ctr" defTabSz="457200" rtl="0" eaLnBrk="0" fontAlgn="base" hangingPunct="0">
        <a:spcBef>
          <a:spcPct val="0"/>
        </a:spcBef>
        <a:spcAft>
          <a:spcPct val="0"/>
        </a:spcAft>
        <a:defRPr sz="2800" b="1">
          <a:solidFill>
            <a:schemeClr val="tx2"/>
          </a:solidFill>
          <a:latin typeface="Arial" charset="0"/>
          <a:ea typeface="宋体" charset="0"/>
          <a:cs typeface="Arial" charset="0"/>
        </a:defRPr>
      </a:lvl3pPr>
      <a:lvl4pPr algn="ctr" defTabSz="457200" rtl="0" eaLnBrk="0" fontAlgn="base" hangingPunct="0">
        <a:spcBef>
          <a:spcPct val="0"/>
        </a:spcBef>
        <a:spcAft>
          <a:spcPct val="0"/>
        </a:spcAft>
        <a:defRPr sz="2800" b="1">
          <a:solidFill>
            <a:schemeClr val="tx2"/>
          </a:solidFill>
          <a:latin typeface="Arial" charset="0"/>
          <a:ea typeface="宋体" charset="0"/>
          <a:cs typeface="Arial" charset="0"/>
        </a:defRPr>
      </a:lvl4pPr>
      <a:lvl5pPr algn="ctr" defTabSz="457200" rtl="0" eaLnBrk="0" fontAlgn="base" hangingPunct="0">
        <a:spcBef>
          <a:spcPct val="0"/>
        </a:spcBef>
        <a:spcAft>
          <a:spcPct val="0"/>
        </a:spcAft>
        <a:defRPr sz="2800" b="1">
          <a:solidFill>
            <a:schemeClr val="tx2"/>
          </a:solidFill>
          <a:latin typeface="Arial" charset="0"/>
          <a:ea typeface="宋体" charset="0"/>
          <a:cs typeface="Arial" charset="0"/>
        </a:defRPr>
      </a:lvl5pPr>
      <a:lvl6pPr marL="457200" algn="ctr" defTabSz="457200" rtl="0" fontAlgn="base">
        <a:spcBef>
          <a:spcPct val="0"/>
        </a:spcBef>
        <a:spcAft>
          <a:spcPct val="0"/>
        </a:spcAft>
        <a:defRPr sz="3200" b="1">
          <a:solidFill>
            <a:srgbClr val="000090"/>
          </a:solidFill>
          <a:latin typeface="Calibri" charset="0"/>
          <a:ea typeface="宋体" charset="0"/>
          <a:cs typeface="宋体" charset="0"/>
        </a:defRPr>
      </a:lvl6pPr>
      <a:lvl7pPr marL="914400" algn="ctr" defTabSz="457200" rtl="0" fontAlgn="base">
        <a:spcBef>
          <a:spcPct val="0"/>
        </a:spcBef>
        <a:spcAft>
          <a:spcPct val="0"/>
        </a:spcAft>
        <a:defRPr sz="3200" b="1">
          <a:solidFill>
            <a:srgbClr val="000090"/>
          </a:solidFill>
          <a:latin typeface="Calibri" charset="0"/>
          <a:ea typeface="宋体" charset="0"/>
          <a:cs typeface="宋体" charset="0"/>
        </a:defRPr>
      </a:lvl7pPr>
      <a:lvl8pPr marL="1371600" algn="ctr" defTabSz="457200" rtl="0" fontAlgn="base">
        <a:spcBef>
          <a:spcPct val="0"/>
        </a:spcBef>
        <a:spcAft>
          <a:spcPct val="0"/>
        </a:spcAft>
        <a:defRPr sz="3200" b="1">
          <a:solidFill>
            <a:srgbClr val="000090"/>
          </a:solidFill>
          <a:latin typeface="Calibri" charset="0"/>
          <a:ea typeface="宋体" charset="0"/>
          <a:cs typeface="宋体" charset="0"/>
        </a:defRPr>
      </a:lvl8pPr>
      <a:lvl9pPr marL="1828800" algn="ctr" defTabSz="457200" rtl="0" fontAlgn="base">
        <a:spcBef>
          <a:spcPct val="0"/>
        </a:spcBef>
        <a:spcAft>
          <a:spcPct val="0"/>
        </a:spcAft>
        <a:defRPr sz="3200" b="1">
          <a:solidFill>
            <a:srgbClr val="000090"/>
          </a:solidFill>
          <a:latin typeface="Calibri" charset="0"/>
          <a:ea typeface="宋体" charset="0"/>
          <a:cs typeface="宋体" charset="0"/>
        </a:defRPr>
      </a:lvl9pPr>
    </p:titleStyle>
    <p:bodyStyle>
      <a:lvl1pPr marL="342900" indent="-342900" algn="l" defTabSz="457200" rtl="0" eaLnBrk="0" fontAlgn="base" hangingPunct="0">
        <a:spcBef>
          <a:spcPct val="20000"/>
        </a:spcBef>
        <a:spcAft>
          <a:spcPct val="0"/>
        </a:spcAft>
        <a:buFont typeface="Arial" charset="0"/>
        <a:buChar char="•"/>
        <a:defRPr kumimoji="1" sz="3200" kern="1200">
          <a:solidFill>
            <a:schemeClr val="tx1"/>
          </a:solidFill>
          <a:latin typeface="+mn-lt"/>
          <a:ea typeface="宋体" charset="0"/>
          <a:cs typeface="宋体" charset="0"/>
        </a:defRPr>
      </a:lvl1pPr>
      <a:lvl2pPr marL="742950" indent="-285750" algn="l" defTabSz="457200" rtl="0" eaLnBrk="0" fontAlgn="base" hangingPunct="0">
        <a:spcBef>
          <a:spcPct val="20000"/>
        </a:spcBef>
        <a:spcAft>
          <a:spcPct val="0"/>
        </a:spcAft>
        <a:buFont typeface="Arial" charset="0"/>
        <a:buChar char="–"/>
        <a:defRPr kumimoji="1" sz="2800" kern="1200">
          <a:solidFill>
            <a:schemeClr val="tx1"/>
          </a:solidFill>
          <a:latin typeface="+mn-lt"/>
          <a:ea typeface="宋体" charset="0"/>
          <a:cs typeface="宋体" charset="0"/>
        </a:defRPr>
      </a:lvl2pPr>
      <a:lvl3pPr marL="1143000" indent="-228600" algn="l" defTabSz="457200" rtl="0" eaLnBrk="0" fontAlgn="base" hangingPunct="0">
        <a:spcBef>
          <a:spcPct val="20000"/>
        </a:spcBef>
        <a:spcAft>
          <a:spcPct val="0"/>
        </a:spcAft>
        <a:buFont typeface="Arial" charset="0"/>
        <a:buChar char="•"/>
        <a:defRPr kumimoji="1" sz="2400" kern="1200">
          <a:solidFill>
            <a:schemeClr val="tx1"/>
          </a:solidFill>
          <a:latin typeface="+mn-lt"/>
          <a:ea typeface="宋体" charset="0"/>
          <a:cs typeface="宋体" charset="0"/>
        </a:defRPr>
      </a:lvl3pPr>
      <a:lvl4pPr marL="16002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宋体" charset="0"/>
          <a:cs typeface="宋体" charset="0"/>
        </a:defRPr>
      </a:lvl4pPr>
      <a:lvl5pPr marL="20574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宋体" charset="0"/>
          <a:cs typeface="宋体"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4" name="Date Placeholder 3"/>
          <p:cNvSpPr>
            <a:spLocks noGrp="1"/>
          </p:cNvSpPr>
          <p:nvPr>
            <p:ph type="dt" sz="half" idx="2"/>
          </p:nvPr>
        </p:nvSpPr>
        <p:spPr>
          <a:xfrm>
            <a:off x="3776105" y="6381328"/>
            <a:ext cx="1600508" cy="221109"/>
          </a:xfrm>
          <a:prstGeom prst="rect">
            <a:avLst/>
          </a:prstGeom>
        </p:spPr>
        <p:txBody>
          <a:bodyPr vert="horz" lIns="0" tIns="0" rIns="0" bIns="0" rtlCol="0" anchor="t" anchorCtr="0">
            <a:noAutofit/>
          </a:bodyPr>
          <a:lstStyle>
            <a:lvl1pPr algn="l">
              <a:defRPr sz="1200">
                <a:solidFill>
                  <a:schemeClr val="accent1"/>
                </a:solidFill>
              </a:defRPr>
            </a:lvl1pPr>
          </a:lstStyle>
          <a:p>
            <a:r>
              <a:rPr lang="en-US" noProof="0"/>
              <a:t>00 Month 2018</a:t>
            </a:r>
          </a:p>
        </p:txBody>
      </p:sp>
      <p:sp>
        <p:nvSpPr>
          <p:cNvPr id="6" name="Slide Number Placeholder 5"/>
          <p:cNvSpPr>
            <a:spLocks noGrp="1"/>
          </p:cNvSpPr>
          <p:nvPr>
            <p:ph type="sldNum" sz="quarter" idx="4"/>
          </p:nvPr>
        </p:nvSpPr>
        <p:spPr>
          <a:xfrm>
            <a:off x="5818290" y="6381328"/>
            <a:ext cx="720000" cy="221109"/>
          </a:xfrm>
          <a:prstGeom prst="rect">
            <a:avLst/>
          </a:prstGeom>
        </p:spPr>
        <p:txBody>
          <a:bodyPr vert="horz" lIns="0" tIns="0" rIns="0" bIns="0" rtlCol="0" anchor="t" anchorCtr="0">
            <a:noAutofit/>
          </a:bodyPr>
          <a:lstStyle>
            <a:lvl1pPr algn="l">
              <a:defRPr sz="1200">
                <a:solidFill>
                  <a:schemeClr val="accent1"/>
                </a:solidFill>
              </a:defRPr>
            </a:lvl1pPr>
          </a:lstStyle>
          <a:p>
            <a:r>
              <a:rPr lang="en-US" dirty="0"/>
              <a:t>Page </a:t>
            </a:r>
            <a:fld id="{A52F4D17-1AD6-42D9-B93A-EB002C62F438}" type="slidenum">
              <a:rPr lang="en-US" smtClean="0"/>
              <a:pPr/>
              <a:t>‹#›</a:t>
            </a:fld>
            <a:endParaRPr lang="en-US" noProof="0" dirty="0"/>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13" name="Grafik 12">
            <a:extLst>
              <a:ext uri="{FF2B5EF4-FFF2-40B4-BE49-F238E27FC236}">
                <a16:creationId xmlns:a16="http://schemas.microsoft.com/office/drawing/2014/main" id="{F2C4F5F8-9F24-424C-8284-2E94052236C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pic>
        <p:nvPicPr>
          <p:cNvPr id="8" name="Grafik 7">
            <a:extLst>
              <a:ext uri="{FF2B5EF4-FFF2-40B4-BE49-F238E27FC236}">
                <a16:creationId xmlns:a16="http://schemas.microsoft.com/office/drawing/2014/main" id="{EF6C8115-8683-472F-BE9F-3E719023445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72067" y="6424763"/>
            <a:ext cx="2303553" cy="91462"/>
          </a:xfrm>
          <a:prstGeom prst="rect">
            <a:avLst/>
          </a:prstGeom>
        </p:spPr>
      </p:pic>
    </p:spTree>
    <p:extLst>
      <p:ext uri="{BB962C8B-B14F-4D97-AF65-F5344CB8AC3E}">
        <p14:creationId xmlns:p14="http://schemas.microsoft.com/office/powerpoint/2010/main" val="19815261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p15:clr>
            <a:srgbClr val="F26B43"/>
          </p15:clr>
        </p15:guide>
        <p15:guide id="2" pos="234">
          <p15:clr>
            <a:srgbClr val="F26B43"/>
          </p15:clr>
        </p15:guide>
        <p15:guide id="3" pos="7446">
          <p15:clr>
            <a:srgbClr val="F26B43"/>
          </p15:clr>
        </p15:guide>
        <p15:guide id="4" orient="horz" pos="278">
          <p15:clr>
            <a:srgbClr val="F26B43"/>
          </p15:clr>
        </p15:guide>
        <p15:guide id="6" pos="3659">
          <p15:clr>
            <a:srgbClr val="F26B43"/>
          </p15:clr>
        </p15:guide>
        <p15:guide id="7" pos="4021">
          <p15:clr>
            <a:srgbClr val="F26B43"/>
          </p15:clr>
        </p15:guide>
        <p15:guide id="8" orient="horz" pos="363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矩形 1025"/>
          <p:cNvSpPr>
            <a:spLocks noChangeArrowheads="1"/>
          </p:cNvSpPr>
          <p:nvPr/>
        </p:nvSpPr>
        <p:spPr bwMode="auto">
          <a:xfrm>
            <a:off x="0" y="1"/>
            <a:ext cx="12192000" cy="765175"/>
          </a:xfrm>
          <a:prstGeom prst="rect">
            <a:avLst/>
          </a:prstGeom>
          <a:solidFill>
            <a:schemeClr val="bg1">
              <a:lumMod val="85000"/>
            </a:schemeClr>
          </a:solidFill>
          <a:ln>
            <a:noFill/>
          </a:ln>
        </p:spPr>
        <p:txBody>
          <a:bodyPr/>
          <a:lstStyle/>
          <a:p>
            <a:pPr eaLnBrk="1" hangingPunct="1">
              <a:buFont typeface="Arial" charset="0"/>
              <a:buNone/>
              <a:defRPr/>
            </a:pPr>
            <a:endParaRPr lang="zh-CN" altLang="en-US" sz="1800">
              <a:latin typeface="Arial" charset="0"/>
              <a:ea typeface="SimSun" charset="0"/>
              <a:cs typeface="SimSun" charset="0"/>
            </a:endParaRPr>
          </a:p>
        </p:txBody>
      </p:sp>
      <p:sp>
        <p:nvSpPr>
          <p:cNvPr id="1027" name="矩形 1026"/>
          <p:cNvSpPr>
            <a:spLocks noChangeArrowheads="1"/>
          </p:cNvSpPr>
          <p:nvPr/>
        </p:nvSpPr>
        <p:spPr bwMode="auto">
          <a:xfrm>
            <a:off x="0" y="6642100"/>
            <a:ext cx="12192000" cy="215900"/>
          </a:xfrm>
          <a:prstGeom prst="rect">
            <a:avLst/>
          </a:prstGeom>
          <a:solidFill>
            <a:schemeClr val="bg1">
              <a:lumMod val="75000"/>
            </a:schemeClr>
          </a:solidFill>
          <a:ln>
            <a:noFill/>
          </a:ln>
        </p:spPr>
        <p:txBody>
          <a:bodyPr/>
          <a:lstStyle/>
          <a:p>
            <a:pPr eaLnBrk="1" hangingPunct="1">
              <a:buFont typeface="Arial" charset="0"/>
              <a:buNone/>
              <a:defRPr/>
            </a:pPr>
            <a:endParaRPr lang="zh-CN" altLang="en-US" sz="1800">
              <a:latin typeface="Arial" charset="0"/>
              <a:ea typeface="SimSun" charset="0"/>
              <a:cs typeface="SimSun" charset="0"/>
            </a:endParaRPr>
          </a:p>
        </p:txBody>
      </p:sp>
      <p:sp>
        <p:nvSpPr>
          <p:cNvPr id="1028" name="标题 1028"/>
          <p:cNvSpPr>
            <a:spLocks noGrp="1" noChangeArrowheads="1"/>
          </p:cNvSpPr>
          <p:nvPr>
            <p:ph type="title" idx="4294967295"/>
          </p:nvPr>
        </p:nvSpPr>
        <p:spPr bwMode="auto">
          <a:xfrm>
            <a:off x="527051" y="117476"/>
            <a:ext cx="10972800" cy="5762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9" name="文本占位符 1029"/>
          <p:cNvSpPr>
            <a:spLocks noGrp="1" noChangeArrowheads="1"/>
          </p:cNvSpPr>
          <p:nvPr>
            <p:ph type="body" idx="4294967295"/>
          </p:nvPr>
        </p:nvSpPr>
        <p:spPr bwMode="auto">
          <a:xfrm>
            <a:off x="609600" y="1341438"/>
            <a:ext cx="109728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p:txBody>
      </p:sp>
      <p:sp>
        <p:nvSpPr>
          <p:cNvPr id="1032" name="灯片编号占位符 1031"/>
          <p:cNvSpPr>
            <a:spLocks noGrp="1"/>
          </p:cNvSpPr>
          <p:nvPr>
            <p:ph type="sldNum" sz="quarter" idx="4"/>
          </p:nvPr>
        </p:nvSpPr>
        <p:spPr>
          <a:xfrm>
            <a:off x="624417" y="6605589"/>
            <a:ext cx="2844800" cy="352425"/>
          </a:xfrm>
          <a:prstGeom prst="rect">
            <a:avLst/>
          </a:prstGeom>
          <a:noFill/>
          <a:ln w="9525">
            <a:noFill/>
            <a:miter/>
          </a:ln>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solidFill>
                  <a:srgbClr val="404040"/>
                </a:solidFill>
              </a:defRPr>
            </a:lvl1pPr>
          </a:lstStyle>
          <a:p>
            <a:pPr>
              <a:defRPr/>
            </a:pPr>
            <a:fld id="{303BF5DF-6389-4D70-BD9D-433DB62C57C6}" type="slidenum">
              <a:rPr lang="zh-CN" altLang="en-US"/>
              <a:pPr>
                <a:defRPr/>
              </a:pPr>
              <a:t>‹#›</a:t>
            </a:fld>
            <a:endParaRPr lang="zh-CN" altLang="en-US"/>
          </a:p>
        </p:txBody>
      </p:sp>
    </p:spTree>
    <p:extLst>
      <p:ext uri="{BB962C8B-B14F-4D97-AF65-F5344CB8AC3E}">
        <p14:creationId xmlns:p14="http://schemas.microsoft.com/office/powerpoint/2010/main" val="341921012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Lst>
  <p:hf hdr="0" ftr="0" dt="0"/>
  <p:txStyles>
    <p:titleStyle>
      <a:lvl1pPr algn="l" rtl="0" eaLnBrk="0" fontAlgn="base" hangingPunct="0">
        <a:spcBef>
          <a:spcPct val="0"/>
        </a:spcBef>
        <a:spcAft>
          <a:spcPct val="0"/>
        </a:spcAft>
        <a:buFont typeface="Arial" panose="020B0604020202020204" pitchFamily="34" charset="0"/>
        <a:defRPr sz="2600" b="1" kern="1200">
          <a:ln w="1905"/>
          <a:solidFill>
            <a:srgbClr val="FF0000"/>
          </a:solidFill>
          <a:effectLst>
            <a:innerShdw blurRad="69850" dist="43180" dir="5400000">
              <a:srgbClr val="000000">
                <a:alpha val="65000"/>
              </a:srgbClr>
            </a:innerShdw>
          </a:effectLst>
          <a:latin typeface="+mj-lt"/>
          <a:ea typeface="SimSun" panose="02010600030101010101" pitchFamily="2" charset="-122"/>
          <a:cs typeface="SimSun" charset="0"/>
        </a:defRPr>
      </a:lvl1pPr>
      <a:lvl2pPr algn="l" rtl="0" eaLnBrk="0" fontAlgn="base" hangingPunct="0">
        <a:spcBef>
          <a:spcPct val="0"/>
        </a:spcBef>
        <a:spcAft>
          <a:spcPct val="0"/>
        </a:spcAft>
        <a:buFont typeface="Arial" panose="020B0604020202020204" pitchFamily="34" charset="0"/>
        <a:defRPr sz="2600" b="1">
          <a:solidFill>
            <a:srgbClr val="FF0000"/>
          </a:solidFill>
          <a:latin typeface="Arial" charset="0"/>
          <a:ea typeface="SimSun" panose="02010600030101010101" pitchFamily="2" charset="-122"/>
          <a:cs typeface="SimSun" charset="0"/>
        </a:defRPr>
      </a:lvl2pPr>
      <a:lvl3pPr algn="l" rtl="0" eaLnBrk="0" fontAlgn="base" hangingPunct="0">
        <a:spcBef>
          <a:spcPct val="0"/>
        </a:spcBef>
        <a:spcAft>
          <a:spcPct val="0"/>
        </a:spcAft>
        <a:buFont typeface="Arial" panose="020B0604020202020204" pitchFamily="34" charset="0"/>
        <a:defRPr sz="2600" b="1">
          <a:solidFill>
            <a:srgbClr val="FF0000"/>
          </a:solidFill>
          <a:latin typeface="Arial" charset="0"/>
          <a:ea typeface="SimSun" panose="02010600030101010101" pitchFamily="2" charset="-122"/>
          <a:cs typeface="SimSun" charset="0"/>
        </a:defRPr>
      </a:lvl3pPr>
      <a:lvl4pPr algn="l" rtl="0" eaLnBrk="0" fontAlgn="base" hangingPunct="0">
        <a:spcBef>
          <a:spcPct val="0"/>
        </a:spcBef>
        <a:spcAft>
          <a:spcPct val="0"/>
        </a:spcAft>
        <a:buFont typeface="Arial" panose="020B0604020202020204" pitchFamily="34" charset="0"/>
        <a:defRPr sz="2600" b="1">
          <a:solidFill>
            <a:srgbClr val="FF0000"/>
          </a:solidFill>
          <a:latin typeface="Arial" charset="0"/>
          <a:ea typeface="SimSun" panose="02010600030101010101" pitchFamily="2" charset="-122"/>
          <a:cs typeface="SimSun" charset="0"/>
        </a:defRPr>
      </a:lvl4pPr>
      <a:lvl5pPr algn="l" rtl="0" eaLnBrk="0" fontAlgn="base" hangingPunct="0">
        <a:spcBef>
          <a:spcPct val="0"/>
        </a:spcBef>
        <a:spcAft>
          <a:spcPct val="0"/>
        </a:spcAft>
        <a:buFont typeface="Arial" panose="020B0604020202020204" pitchFamily="34" charset="0"/>
        <a:defRPr sz="2600" b="1">
          <a:solidFill>
            <a:srgbClr val="FF0000"/>
          </a:solidFill>
          <a:latin typeface="Arial" charset="0"/>
          <a:ea typeface="SimSun" panose="02010600030101010101" pitchFamily="2" charset="-122"/>
          <a:cs typeface="SimSun" charset="0"/>
        </a:defRPr>
      </a:lvl5pPr>
      <a:lvl6pPr marL="457200" algn="ctr" rtl="0" fontAlgn="base">
        <a:spcBef>
          <a:spcPct val="0"/>
        </a:spcBef>
        <a:spcAft>
          <a:spcPct val="0"/>
        </a:spcAft>
        <a:buFont typeface="Arial" charset="0"/>
        <a:defRPr sz="3600" b="1">
          <a:solidFill>
            <a:schemeClr val="tx2"/>
          </a:solidFill>
          <a:latin typeface="Arial" charset="0"/>
          <a:ea typeface="宋体" charset="0"/>
          <a:cs typeface="宋体" charset="0"/>
        </a:defRPr>
      </a:lvl6pPr>
      <a:lvl7pPr marL="914400" algn="ctr" rtl="0" fontAlgn="base">
        <a:spcBef>
          <a:spcPct val="0"/>
        </a:spcBef>
        <a:spcAft>
          <a:spcPct val="0"/>
        </a:spcAft>
        <a:buFont typeface="Arial" charset="0"/>
        <a:defRPr sz="3600" b="1">
          <a:solidFill>
            <a:schemeClr val="tx2"/>
          </a:solidFill>
          <a:latin typeface="Arial" charset="0"/>
          <a:ea typeface="宋体" charset="0"/>
          <a:cs typeface="宋体" charset="0"/>
        </a:defRPr>
      </a:lvl7pPr>
      <a:lvl8pPr marL="1371600" algn="ctr" rtl="0" fontAlgn="base">
        <a:spcBef>
          <a:spcPct val="0"/>
        </a:spcBef>
        <a:spcAft>
          <a:spcPct val="0"/>
        </a:spcAft>
        <a:buFont typeface="Arial" charset="0"/>
        <a:defRPr sz="3600" b="1">
          <a:solidFill>
            <a:schemeClr val="tx2"/>
          </a:solidFill>
          <a:latin typeface="Arial" charset="0"/>
          <a:ea typeface="宋体" charset="0"/>
          <a:cs typeface="宋体" charset="0"/>
        </a:defRPr>
      </a:lvl8pPr>
      <a:lvl9pPr marL="1828800" algn="ctr" rtl="0" fontAlgn="base">
        <a:spcBef>
          <a:spcPct val="0"/>
        </a:spcBef>
        <a:spcAft>
          <a:spcPct val="0"/>
        </a:spcAft>
        <a:buFont typeface="Arial" charset="0"/>
        <a:defRPr sz="3600" b="1">
          <a:solidFill>
            <a:schemeClr val="tx2"/>
          </a:solidFill>
          <a:latin typeface="Arial" charset="0"/>
          <a:ea typeface="宋体" charset="0"/>
          <a:cs typeface="宋体" charset="0"/>
        </a:defRPr>
      </a:lvl9pPr>
    </p:titleStyle>
    <p:bodyStyle>
      <a:lvl1pPr marL="342900" indent="-342900" algn="l" rtl="0" eaLnBrk="0" fontAlgn="base" hangingPunct="0">
        <a:spcBef>
          <a:spcPct val="20000"/>
        </a:spcBef>
        <a:spcAft>
          <a:spcPct val="0"/>
        </a:spcAft>
        <a:buFont typeface="Wingdings" panose="05000000000000000000" pitchFamily="2" charset="2"/>
        <a:buChar char="v"/>
        <a:defRPr sz="2200" kern="1200">
          <a:solidFill>
            <a:srgbClr val="404040"/>
          </a:solidFill>
          <a:latin typeface="+mn-lt"/>
          <a:ea typeface="SimSun" panose="02010600030101010101" pitchFamily="2" charset="-122"/>
          <a:cs typeface="SimSun" charset="0"/>
        </a:defRPr>
      </a:lvl1pPr>
      <a:lvl2pPr marL="742950" lvl="1" indent="-285750" algn="l" rtl="0" eaLnBrk="0" fontAlgn="base" hangingPunct="0">
        <a:spcBef>
          <a:spcPct val="20000"/>
        </a:spcBef>
        <a:spcAft>
          <a:spcPct val="0"/>
        </a:spcAft>
        <a:buFont typeface="Wingdings" panose="05000000000000000000" pitchFamily="2" charset="2"/>
        <a:buChar char="§"/>
        <a:defRPr sz="2200" kern="1200">
          <a:solidFill>
            <a:srgbClr val="404040"/>
          </a:solidFill>
          <a:latin typeface="+mn-lt"/>
          <a:ea typeface="SimSun" panose="02010600030101010101" pitchFamily="2" charset="-122"/>
          <a:cs typeface="SimSun" charset="0"/>
        </a:defRPr>
      </a:lvl2pPr>
      <a:lvl3pPr marL="1143000" lvl="2" indent="-228600" algn="l" rtl="0" eaLnBrk="0" fontAlgn="base" hangingPunct="0">
        <a:spcBef>
          <a:spcPct val="20000"/>
        </a:spcBef>
        <a:spcAft>
          <a:spcPct val="0"/>
        </a:spcAft>
        <a:buFont typeface="Wingdings" panose="05000000000000000000" pitchFamily="2" charset="2"/>
        <a:buChar char="v"/>
        <a:defRPr sz="2200" kern="1200">
          <a:solidFill>
            <a:schemeClr val="tx1"/>
          </a:solidFill>
          <a:latin typeface="+mn-lt"/>
          <a:ea typeface="SimSun" panose="02010600030101010101" pitchFamily="2" charset="-122"/>
          <a:cs typeface="SimSun" charset="0"/>
        </a:defRPr>
      </a:lvl3pPr>
      <a:lvl4pPr marL="1600200" lvl="3" indent="-228600" algn="l" rtl="0" eaLnBrk="0" fontAlgn="base" hangingPunct="0">
        <a:spcBef>
          <a:spcPct val="20000"/>
        </a:spcBef>
        <a:spcAft>
          <a:spcPct val="0"/>
        </a:spcAft>
        <a:buFont typeface="Wingdings" panose="05000000000000000000" pitchFamily="2" charset="2"/>
        <a:buChar char="v"/>
        <a:defRPr sz="2200" kern="1200">
          <a:solidFill>
            <a:schemeClr val="tx1"/>
          </a:solidFill>
          <a:latin typeface="+mn-lt"/>
          <a:ea typeface="SimSun" panose="02010600030101010101" pitchFamily="2" charset="-122"/>
          <a:cs typeface="SimSun" charset="0"/>
        </a:defRPr>
      </a:lvl4pPr>
      <a:lvl5pPr marL="2057400" lvl="4" indent="-228600" algn="l" rtl="0" eaLnBrk="0" fontAlgn="base" hangingPunct="0">
        <a:spcBef>
          <a:spcPct val="20000"/>
        </a:spcBef>
        <a:spcAft>
          <a:spcPct val="0"/>
        </a:spcAft>
        <a:buFont typeface="Wingdings" panose="05000000000000000000" pitchFamily="2" charset="2"/>
        <a:buChar char="v"/>
        <a:defRPr sz="2200" kern="1200">
          <a:solidFill>
            <a:schemeClr val="tx1"/>
          </a:solidFill>
          <a:latin typeface="+mn-lt"/>
          <a:ea typeface="SimSun" panose="02010600030101010101" pitchFamily="2" charset="-122"/>
          <a:cs typeface="SimSun" charset="0"/>
        </a:defRPr>
      </a:lvl5pPr>
      <a:lvl6pPr marL="2514600" lvl="5" indent="-228600" algn="l" defTabSz="914400" eaLnBrk="1" fontAlgn="base" latinLnBrk="0" hangingPunct="1">
        <a:lnSpc>
          <a:spcPct val="100000"/>
        </a:lnSpc>
        <a:spcBef>
          <a:spcPct val="20000"/>
        </a:spcBef>
        <a:spcAft>
          <a:spcPct val="0"/>
        </a:spcAft>
        <a:buChar char="»"/>
        <a:defRPr sz="12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2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2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2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701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timing>
    <p:tnLst>
      <p:par>
        <p:cTn id="1" dur="indefinite" restart="never" nodeType="tmRoot"/>
      </p:par>
    </p:tnLst>
  </p:timing>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B5F87-7D41-41C9-BA94-7F91E1D8A61F}" type="datetimeFigureOut">
              <a:rPr kumimoji="1" lang="ja-JP" altLang="en-US" smtClean="0"/>
              <a:t>2021/5/12</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B534D-0513-4984-9155-D32DA6B43AC9}" type="slidenum">
              <a:rPr kumimoji="1" lang="ja-JP" altLang="en-US" smtClean="0"/>
              <a:t>‹#›</a:t>
            </a:fld>
            <a:endParaRPr kumimoji="1" lang="ja-JP" altLang="en-US"/>
          </a:p>
        </p:txBody>
      </p:sp>
    </p:spTree>
    <p:extLst>
      <p:ext uri="{BB962C8B-B14F-4D97-AF65-F5344CB8AC3E}">
        <p14:creationId xmlns:p14="http://schemas.microsoft.com/office/powerpoint/2010/main" val="348659592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954617" y="5002214"/>
            <a:ext cx="5069416"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defRPr/>
            </a:pPr>
            <a:endParaRPr lang="en-US" sz="1600">
              <a:solidFill>
                <a:srgbClr val="000000"/>
              </a:solidFill>
              <a:latin typeface="Arial" charset="0"/>
              <a:ea typeface="宋体" charset="-122"/>
            </a:endParaRPr>
          </a:p>
        </p:txBody>
      </p:sp>
      <p:sp>
        <p:nvSpPr>
          <p:cNvPr id="1027" name="Freeform 11"/>
          <p:cNvSpPr>
            <a:spLocks/>
          </p:cNvSpPr>
          <p:nvPr/>
        </p:nvSpPr>
        <p:spPr bwMode="auto">
          <a:xfrm>
            <a:off x="-71966" y="5784850"/>
            <a:ext cx="5069417" cy="8382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pPr eaLnBrk="1" hangingPunct="1"/>
            <a:endParaRPr lang="zh-CN" altLang="en-US" sz="1800" smtClean="0">
              <a:solidFill>
                <a:srgbClr val="000000"/>
              </a:solidFill>
            </a:endParaRPr>
          </a:p>
        </p:txBody>
      </p:sp>
      <p:sp>
        <p:nvSpPr>
          <p:cNvPr id="14" name="Right Triangle 13"/>
          <p:cNvSpPr>
            <a:spLocks/>
          </p:cNvSpPr>
          <p:nvPr/>
        </p:nvSpPr>
        <p:spPr bwMode="auto">
          <a:xfrm>
            <a:off x="-8056" y="5791253"/>
            <a:ext cx="4536419"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charset="0"/>
                <a:ea typeface="宋体" charset="-122"/>
              </a:defRPr>
            </a:lvl1pPr>
            <a:lvl2pPr marL="37931725" indent="-37474525">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marL="457200" fontAlgn="base">
              <a:spcBef>
                <a:spcPct val="0"/>
              </a:spcBef>
              <a:spcAft>
                <a:spcPct val="0"/>
              </a:spcAft>
              <a:defRPr>
                <a:solidFill>
                  <a:schemeClr val="tx1"/>
                </a:solidFill>
                <a:latin typeface="Arial" charset="0"/>
                <a:ea typeface="宋体" charset="-122"/>
              </a:defRPr>
            </a:lvl6pPr>
            <a:lvl7pPr marL="914400" fontAlgn="base">
              <a:spcBef>
                <a:spcPct val="0"/>
              </a:spcBef>
              <a:spcAft>
                <a:spcPct val="0"/>
              </a:spcAft>
              <a:defRPr>
                <a:solidFill>
                  <a:schemeClr val="tx1"/>
                </a:solidFill>
                <a:latin typeface="Arial" charset="0"/>
                <a:ea typeface="宋体" charset="-122"/>
              </a:defRPr>
            </a:lvl7pPr>
            <a:lvl8pPr marL="1371600" fontAlgn="base">
              <a:spcBef>
                <a:spcPct val="0"/>
              </a:spcBef>
              <a:spcAft>
                <a:spcPct val="0"/>
              </a:spcAft>
              <a:defRPr>
                <a:solidFill>
                  <a:schemeClr val="tx1"/>
                </a:solidFill>
                <a:latin typeface="Arial" charset="0"/>
                <a:ea typeface="宋体" charset="-122"/>
              </a:defRPr>
            </a:lvl8pPr>
            <a:lvl9pPr marL="1828800" fontAlgn="base">
              <a:spcBef>
                <a:spcPct val="0"/>
              </a:spcBef>
              <a:spcAft>
                <a:spcPct val="0"/>
              </a:spcAft>
              <a:defRPr>
                <a:solidFill>
                  <a:schemeClr val="tx1"/>
                </a:solidFill>
                <a:latin typeface="Arial" charset="0"/>
                <a:ea typeface="宋体" charset="-122"/>
              </a:defRPr>
            </a:lvl9pPr>
          </a:lstStyle>
          <a:p>
            <a:pPr algn="ctr" eaLnBrk="1" hangingPunct="1">
              <a:defRPr/>
            </a:pPr>
            <a:endParaRPr lang="en-US" sz="1600" smtClean="0">
              <a:solidFill>
                <a:srgbClr val="FFFFFF"/>
              </a:solidFill>
              <a:latin typeface="Lucida Sans Unicode" pitchFamily="34" charset="0"/>
            </a:endParaRPr>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pic>
        <p:nvPicPr>
          <p:cNvPr id="1032" name="Picture 7" descr="aa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8168" y="6357938"/>
            <a:ext cx="613833"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 Box 8"/>
          <p:cNvSpPr txBox="1">
            <a:spLocks noChangeArrowheads="1"/>
          </p:cNvSpPr>
          <p:nvPr/>
        </p:nvSpPr>
        <p:spPr bwMode="auto">
          <a:xfrm>
            <a:off x="687918" y="6361114"/>
            <a:ext cx="249299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900" b="1" smtClean="0">
                <a:solidFill>
                  <a:srgbClr val="FFFFFF"/>
                </a:solidFill>
                <a:latin typeface="Tahoma" pitchFamily="34" charset="0"/>
                <a:ea typeface="黑体" pitchFamily="49" charset="-122"/>
              </a:rPr>
              <a:t>中国气象科学研究院</a:t>
            </a:r>
            <a:endParaRPr lang="en-US" altLang="zh-CN" sz="900" b="1" smtClean="0">
              <a:solidFill>
                <a:srgbClr val="FFFFFF"/>
              </a:solidFill>
              <a:latin typeface="Tahoma" pitchFamily="34" charset="0"/>
              <a:ea typeface="黑体" pitchFamily="49" charset="-122"/>
            </a:endParaRPr>
          </a:p>
          <a:p>
            <a:pPr eaLnBrk="1" hangingPunct="1"/>
            <a:r>
              <a:rPr lang="en-US" altLang="zh-CN" sz="800" b="1" smtClean="0">
                <a:solidFill>
                  <a:srgbClr val="FFFFFF"/>
                </a:solidFill>
                <a:latin typeface="Tahoma" pitchFamily="34" charset="0"/>
                <a:ea typeface="黑体" pitchFamily="49" charset="-122"/>
              </a:rPr>
              <a:t>Chinese Academy of Meteorological Sciences</a:t>
            </a:r>
          </a:p>
        </p:txBody>
      </p:sp>
      <p:sp>
        <p:nvSpPr>
          <p:cNvPr id="9" name="Title Placeholder 8"/>
          <p:cNvSpPr>
            <a:spLocks noGrp="1"/>
          </p:cNvSpPr>
          <p:nvPr>
            <p:ph type="title"/>
          </p:nvPr>
        </p:nvSpPr>
        <p:spPr>
          <a:xfrm>
            <a:off x="609600" y="274638"/>
            <a:ext cx="10972800" cy="1143000"/>
          </a:xfrm>
          <a:prstGeom prst="rect">
            <a:avLst/>
          </a:prstGeom>
        </p:spPr>
        <p:txBody>
          <a:bodyPr vert="horz" wrap="square" lIns="91440" tIns="45720" rIns="91440" bIns="45720" numCol="1" anchor="ctr" anchorCtr="0" compatLnSpc="1">
            <a:prstTxWarp prst="textNoShape">
              <a:avLst/>
            </a:prstTxWarp>
            <a:normAutofit/>
            <a:sp3d prstMaterial="softEdge">
              <a:bevelT w="25400" h="25400"/>
            </a:sp3d>
          </a:bodyPr>
          <a:lstStyle/>
          <a:p>
            <a:pPr lvl="0"/>
            <a:r>
              <a:rPr lang="en-US" smtClean="0"/>
              <a:t>Click to edit Master title style</a:t>
            </a:r>
          </a:p>
        </p:txBody>
      </p:sp>
      <p:sp>
        <p:nvSpPr>
          <p:cNvPr id="1035" name="Text Placeholder 29"/>
          <p:cNvSpPr>
            <a:spLocks noGrp="1"/>
          </p:cNvSpPr>
          <p:nvPr>
            <p:ph type="body" idx="1"/>
          </p:nvPr>
        </p:nvSpPr>
        <p:spPr bwMode="auto">
          <a:xfrm>
            <a:off x="609600" y="1481138"/>
            <a:ext cx="10972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7" name="Date Placeholder 1"/>
          <p:cNvSpPr>
            <a:spLocks noGrp="1"/>
          </p:cNvSpPr>
          <p:nvPr>
            <p:ph type="dt" sz="half" idx="2"/>
          </p:nvPr>
        </p:nvSpPr>
        <p:spPr>
          <a:xfrm>
            <a:off x="8970433" y="6408739"/>
            <a:ext cx="2559051" cy="365125"/>
          </a:xfrm>
          <a:prstGeom prst="rect">
            <a:avLst/>
          </a:prstGeom>
        </p:spPr>
        <p:txBody>
          <a:bodyPr vert="horz" wrap="square" lIns="91440" tIns="45720" rIns="91440" bIns="45720" numCol="1" anchor="b" anchorCtr="0" compatLnSpc="1">
            <a:prstTxWarp prst="textNoShape">
              <a:avLst/>
            </a:prstTxWarp>
          </a:bodyPr>
          <a:lstStyle>
            <a:lvl1pPr>
              <a:defRPr sz="1000" smtClean="0">
                <a:latin typeface="Arial" charset="0"/>
                <a:ea typeface="宋体" charset="-122"/>
              </a:defRPr>
            </a:lvl1pPr>
          </a:lstStyle>
          <a:p>
            <a:pPr eaLnBrk="1" hangingPunct="1">
              <a:defRPr/>
            </a:pPr>
            <a:endParaRPr lang="en-US" altLang="zh-CN">
              <a:solidFill>
                <a:srgbClr val="000000"/>
              </a:solidFill>
            </a:endParaRPr>
          </a:p>
        </p:txBody>
      </p:sp>
      <p:sp>
        <p:nvSpPr>
          <p:cNvPr id="19" name="Footer Placeholder 2"/>
          <p:cNvSpPr>
            <a:spLocks noGrp="1"/>
          </p:cNvSpPr>
          <p:nvPr>
            <p:ph type="ftr" sz="quarter" idx="3"/>
          </p:nvPr>
        </p:nvSpPr>
        <p:spPr>
          <a:xfrm>
            <a:off x="5839884" y="6408739"/>
            <a:ext cx="3134783" cy="365125"/>
          </a:xfrm>
          <a:prstGeom prst="rect">
            <a:avLst/>
          </a:prstGeom>
        </p:spPr>
        <p:txBody>
          <a:bodyPr vert="horz" wrap="square" lIns="91440" tIns="45720" rIns="91440" bIns="45720" numCol="1" anchor="b" anchorCtr="0" compatLnSpc="1">
            <a:prstTxWarp prst="textNoShape">
              <a:avLst/>
            </a:prstTxWarp>
          </a:bodyPr>
          <a:lstStyle>
            <a:lvl1pPr algn="r">
              <a:defRPr sz="1000" smtClean="0">
                <a:latin typeface="Arial" charset="0"/>
                <a:ea typeface="宋体" charset="-122"/>
              </a:defRPr>
            </a:lvl1pPr>
          </a:lstStyle>
          <a:p>
            <a:pPr eaLnBrk="1" hangingPunct="1">
              <a:defRPr/>
            </a:pPr>
            <a:endParaRPr lang="en-US" altLang="zh-CN">
              <a:solidFill>
                <a:srgbClr val="000000"/>
              </a:solidFill>
            </a:endParaRPr>
          </a:p>
        </p:txBody>
      </p:sp>
      <p:sp>
        <p:nvSpPr>
          <p:cNvPr id="20" name="Slide Number Placeholder 3"/>
          <p:cNvSpPr>
            <a:spLocks noGrp="1"/>
          </p:cNvSpPr>
          <p:nvPr>
            <p:ph type="sldNum" sz="quarter" idx="4"/>
          </p:nvPr>
        </p:nvSpPr>
        <p:spPr>
          <a:xfrm>
            <a:off x="11529484" y="6408739"/>
            <a:ext cx="488949" cy="365125"/>
          </a:xfrm>
          <a:prstGeom prst="rect">
            <a:avLst/>
          </a:prstGeom>
        </p:spPr>
        <p:txBody>
          <a:bodyPr vert="horz" wrap="square" lIns="91440" tIns="45720" rIns="91440" bIns="45720" numCol="1" anchor="b" anchorCtr="0" compatLnSpc="1">
            <a:prstTxWarp prst="textNoShape">
              <a:avLst/>
            </a:prstTxWarp>
          </a:bodyPr>
          <a:lstStyle>
            <a:lvl1pPr algn="r">
              <a:defRPr sz="1000" smtClean="0">
                <a:latin typeface="Arial" charset="0"/>
                <a:ea typeface="宋体" charset="-122"/>
              </a:defRPr>
            </a:lvl1pPr>
          </a:lstStyle>
          <a:p>
            <a:pPr eaLnBrk="1" hangingPunct="1">
              <a:defRPr/>
            </a:pPr>
            <a:fld id="{EF29F779-9AF8-4EF3-BE51-9CB712FDB9B9}" type="slidenum">
              <a:rPr lang="en-US" altLang="zh-CN">
                <a:solidFill>
                  <a:srgbClr val="000000"/>
                </a:solidFill>
              </a:rPr>
              <a:pPr eaLnBrk="1" hangingPunct="1">
                <a:defRPr/>
              </a:pPr>
              <a:t>‹#›</a:t>
            </a:fld>
            <a:endParaRPr lang="en-US" altLang="zh-CN">
              <a:solidFill>
                <a:srgbClr val="000000"/>
              </a:solidFill>
            </a:endParaRPr>
          </a:p>
        </p:txBody>
      </p:sp>
    </p:spTree>
    <p:extLst>
      <p:ext uri="{BB962C8B-B14F-4D97-AF65-F5344CB8AC3E}">
        <p14:creationId xmlns:p14="http://schemas.microsoft.com/office/powerpoint/2010/main" val="374397026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p:timing>
    <p:tnLst>
      <p:par>
        <p:cTn id="1" dur="indefinite" restart="never" nodeType="tmRoot"/>
      </p:par>
    </p:tnLst>
  </p:timing>
  <p:hf sldNum="0" hdr="0" ftr="0" dt="0"/>
  <p:txStyles>
    <p:titleStyle>
      <a:lvl1pPr algn="l" rtl="0" eaLnBrk="0" fontAlgn="base" hangingPunct="0">
        <a:spcBef>
          <a:spcPct val="0"/>
        </a:spcBef>
        <a:spcAft>
          <a:spcPct val="0"/>
        </a:spcAft>
        <a:defRPr sz="4100" b="1">
          <a:solidFill>
            <a:schemeClr val="tx2"/>
          </a:solidFill>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ea typeface="宋体" charset="-122"/>
        </a:defRPr>
      </a:lvl2pPr>
      <a:lvl3pPr algn="l" rtl="0" eaLnBrk="0" fontAlgn="base" hangingPunct="0">
        <a:spcBef>
          <a:spcPct val="0"/>
        </a:spcBef>
        <a:spcAft>
          <a:spcPct val="0"/>
        </a:spcAft>
        <a:defRPr sz="4100" b="1">
          <a:solidFill>
            <a:schemeClr val="tx2"/>
          </a:solidFill>
          <a:latin typeface="Lucida Sans Unicode" pitchFamily="34" charset="0"/>
          <a:ea typeface="宋体" charset="-122"/>
        </a:defRPr>
      </a:lvl3pPr>
      <a:lvl4pPr algn="l" rtl="0" eaLnBrk="0" fontAlgn="base" hangingPunct="0">
        <a:spcBef>
          <a:spcPct val="0"/>
        </a:spcBef>
        <a:spcAft>
          <a:spcPct val="0"/>
        </a:spcAft>
        <a:defRPr sz="4100" b="1">
          <a:solidFill>
            <a:schemeClr val="tx2"/>
          </a:solidFill>
          <a:latin typeface="Lucida Sans Unicode" pitchFamily="34" charset="0"/>
          <a:ea typeface="宋体" charset="-122"/>
        </a:defRPr>
      </a:lvl4pPr>
      <a:lvl5pPr algn="l" rtl="0" eaLnBrk="0" fontAlgn="base" hangingPunct="0">
        <a:spcBef>
          <a:spcPct val="0"/>
        </a:spcBef>
        <a:spcAft>
          <a:spcPct val="0"/>
        </a:spcAft>
        <a:defRPr sz="4100" b="1">
          <a:solidFill>
            <a:schemeClr val="tx2"/>
          </a:solidFill>
          <a:latin typeface="Lucida Sans Unicode" pitchFamily="34" charset="0"/>
          <a:ea typeface="宋体" charset="-122"/>
        </a:defRPr>
      </a:lvl5pPr>
      <a:lvl6pPr marL="457200" algn="l" rtl="0" fontAlgn="base">
        <a:spcBef>
          <a:spcPct val="0"/>
        </a:spcBef>
        <a:spcAft>
          <a:spcPct val="0"/>
        </a:spcAft>
        <a:defRPr sz="4100" b="1">
          <a:solidFill>
            <a:schemeClr val="tx2"/>
          </a:solidFill>
          <a:latin typeface="Lucida Sans Unicode" pitchFamily="34" charset="0"/>
          <a:ea typeface="宋体" charset="-122"/>
        </a:defRPr>
      </a:lvl6pPr>
      <a:lvl7pPr marL="914400" algn="l" rtl="0" fontAlgn="base">
        <a:spcBef>
          <a:spcPct val="0"/>
        </a:spcBef>
        <a:spcAft>
          <a:spcPct val="0"/>
        </a:spcAft>
        <a:defRPr sz="4100" b="1">
          <a:solidFill>
            <a:schemeClr val="tx2"/>
          </a:solidFill>
          <a:latin typeface="Lucida Sans Unicode" pitchFamily="34" charset="0"/>
          <a:ea typeface="宋体" charset="-122"/>
        </a:defRPr>
      </a:lvl7pPr>
      <a:lvl8pPr marL="1371600" algn="l" rtl="0" fontAlgn="base">
        <a:spcBef>
          <a:spcPct val="0"/>
        </a:spcBef>
        <a:spcAft>
          <a:spcPct val="0"/>
        </a:spcAft>
        <a:defRPr sz="4100" b="1">
          <a:solidFill>
            <a:schemeClr val="tx2"/>
          </a:solidFill>
          <a:latin typeface="Lucida Sans Unicode" pitchFamily="34" charset="0"/>
          <a:ea typeface="宋体" charset="-122"/>
        </a:defRPr>
      </a:lvl8pPr>
      <a:lvl9pPr marL="1828800" algn="l" rtl="0" fontAlgn="base">
        <a:spcBef>
          <a:spcPct val="0"/>
        </a:spcBef>
        <a:spcAft>
          <a:spcPct val="0"/>
        </a:spcAft>
        <a:defRPr sz="4100" b="1">
          <a:solidFill>
            <a:schemeClr val="tx2"/>
          </a:solidFill>
          <a:latin typeface="Lucida Sans Unicode" pitchFamily="34" charset="0"/>
          <a:ea typeface="宋体" charset="-122"/>
        </a:defRPr>
      </a:lvl9pPr>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a:solidFill>
            <a:schemeClr val="tx1"/>
          </a:solidFill>
          <a:latin typeface="+mn-lt"/>
          <a:ea typeface="+mn-ea"/>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a:solidFill>
            <a:schemeClr val="tx1"/>
          </a:solidFill>
          <a:latin typeface="+mn-lt"/>
          <a:ea typeface="+mn-ea"/>
        </a:defRPr>
      </a:lvl3pPr>
      <a:lvl4pPr marL="1143000" indent="-228600" algn="l" rtl="0" eaLnBrk="0" fontAlgn="base" hangingPunct="0">
        <a:spcBef>
          <a:spcPts val="350"/>
        </a:spcBef>
        <a:spcAft>
          <a:spcPct val="0"/>
        </a:spcAft>
        <a:buClr>
          <a:schemeClr val="accent2"/>
        </a:buClr>
        <a:buFont typeface="Wingdings 2" pitchFamily="18" charset="2"/>
        <a:buChar char=""/>
        <a:defRPr sz="1900">
          <a:solidFill>
            <a:schemeClr val="tx1"/>
          </a:solidFill>
          <a:latin typeface="+mn-lt"/>
          <a:ea typeface="+mn-ea"/>
        </a:defRPr>
      </a:lvl4pPr>
      <a:lvl5pPr marL="1371600" indent="-228600" algn="l" rtl="0" eaLnBrk="0" fontAlgn="base" hangingPunct="0">
        <a:spcBef>
          <a:spcPts val="350"/>
        </a:spcBef>
        <a:spcAft>
          <a:spcPct val="0"/>
        </a:spcAft>
        <a:buClr>
          <a:schemeClr val="accent2"/>
        </a:buClr>
        <a:buFont typeface="Wingdings 2" pitchFamily="18" charset="2"/>
        <a:buChar char=""/>
        <a:defRPr>
          <a:solidFill>
            <a:schemeClr val="tx1"/>
          </a:solidFill>
          <a:latin typeface="+mn-lt"/>
          <a:ea typeface="+mn-ea"/>
        </a:defRPr>
      </a:lvl5pPr>
      <a:lvl6pPr marL="1828800" indent="-228600" algn="l" rtl="0" fontAlgn="base">
        <a:spcBef>
          <a:spcPts val="350"/>
        </a:spcBef>
        <a:spcAft>
          <a:spcPct val="0"/>
        </a:spcAft>
        <a:buClr>
          <a:schemeClr val="accent2"/>
        </a:buClr>
        <a:buFont typeface="Wingdings 2" pitchFamily="18" charset="2"/>
        <a:buChar char=""/>
        <a:defRPr>
          <a:solidFill>
            <a:schemeClr val="tx1"/>
          </a:solidFill>
          <a:latin typeface="+mn-lt"/>
          <a:ea typeface="+mn-ea"/>
        </a:defRPr>
      </a:lvl6pPr>
      <a:lvl7pPr marL="2286000" indent="-228600" algn="l" rtl="0" fontAlgn="base">
        <a:spcBef>
          <a:spcPts val="350"/>
        </a:spcBef>
        <a:spcAft>
          <a:spcPct val="0"/>
        </a:spcAft>
        <a:buClr>
          <a:schemeClr val="accent2"/>
        </a:buClr>
        <a:buFont typeface="Wingdings 2" pitchFamily="18" charset="2"/>
        <a:buChar char=""/>
        <a:defRPr>
          <a:solidFill>
            <a:schemeClr val="tx1"/>
          </a:solidFill>
          <a:latin typeface="+mn-lt"/>
          <a:ea typeface="+mn-ea"/>
        </a:defRPr>
      </a:lvl7pPr>
      <a:lvl8pPr marL="2743200" indent="-228600" algn="l" rtl="0" fontAlgn="base">
        <a:spcBef>
          <a:spcPts val="350"/>
        </a:spcBef>
        <a:spcAft>
          <a:spcPct val="0"/>
        </a:spcAft>
        <a:buClr>
          <a:schemeClr val="accent2"/>
        </a:buClr>
        <a:buFont typeface="Wingdings 2" pitchFamily="18" charset="2"/>
        <a:buChar char=""/>
        <a:defRPr>
          <a:solidFill>
            <a:schemeClr val="tx1"/>
          </a:solidFill>
          <a:latin typeface="+mn-lt"/>
          <a:ea typeface="+mn-ea"/>
        </a:defRPr>
      </a:lvl8pPr>
      <a:lvl9pPr marL="3200400" indent="-228600" algn="l" rtl="0" fontAlgn="base">
        <a:spcBef>
          <a:spcPts val="350"/>
        </a:spcBef>
        <a:spcAft>
          <a:spcPct val="0"/>
        </a:spcAft>
        <a:buClr>
          <a:schemeClr val="accent2"/>
        </a:buClr>
        <a:buFont typeface="Wingdings 2" pitchFamily="18"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E4080-205C-442A-A134-F70A2426327D}" type="datetimeFigureOut">
              <a:rPr lang="en-US" smtClean="0"/>
              <a:t>5/12/2021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F3669B-0132-4770-A159-068FECBC08BB}" type="slidenum">
              <a:rPr lang="en-US" smtClean="0"/>
              <a:t>‹#›</a:t>
            </a:fld>
            <a:endParaRPr lang="en-US"/>
          </a:p>
        </p:txBody>
      </p:sp>
    </p:spTree>
    <p:extLst>
      <p:ext uri="{BB962C8B-B14F-4D97-AF65-F5344CB8AC3E}">
        <p14:creationId xmlns:p14="http://schemas.microsoft.com/office/powerpoint/2010/main" val="343306235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TextBox 11"/>
          <p:cNvSpPr txBox="1">
            <a:spLocks noChangeArrowheads="1"/>
          </p:cNvSpPr>
          <p:nvPr/>
        </p:nvSpPr>
        <p:spPr bwMode="auto">
          <a:xfrm>
            <a:off x="11811446" y="6589812"/>
            <a:ext cx="367408" cy="307777"/>
          </a:xfrm>
          <a:prstGeom prst="rect">
            <a:avLst/>
          </a:prstGeom>
          <a:noFill/>
          <a:ln>
            <a:noFill/>
          </a:ln>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fld id="{A77FC292-DEAA-4E93-A41E-3B2BC4C5F65F}" type="slidenum">
              <a:rPr lang="en-US" altLang="zh-CN" sz="1400">
                <a:solidFill>
                  <a:srgbClr val="7F7F7F"/>
                </a:solidFill>
                <a:latin typeface="Franklin Gothic Book" panose="020B0503020102020204" pitchFamily="34" charset="0"/>
                <a:ea typeface="楷体_GB2312"/>
                <a:cs typeface="楷体_GB2312"/>
              </a:rPr>
              <a:pPr algn="ctr" eaLnBrk="1" hangingPunct="1">
                <a:buFont typeface="Arial" panose="020B0604020202020204" pitchFamily="34" charset="0"/>
                <a:buNone/>
              </a:pPr>
              <a:t>‹#›</a:t>
            </a:fld>
            <a:endParaRPr lang="zh-CN" altLang="en-US" sz="1400">
              <a:solidFill>
                <a:srgbClr val="7F7F7F"/>
              </a:solidFill>
              <a:latin typeface="Franklin Gothic Book" panose="020B0503020102020204" pitchFamily="34" charset="0"/>
              <a:ea typeface="楷体_GB2312"/>
              <a:cs typeface="楷体_GB2312"/>
            </a:endParaRPr>
          </a:p>
        </p:txBody>
      </p:sp>
      <p:pic>
        <p:nvPicPr>
          <p:cNvPr id="2051" name="组合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66" y="-112713"/>
            <a:ext cx="12560300" cy="10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19" descr="C:\Users\Administrator\Desktop\图片22222.png"/>
          <p:cNvPicPr>
            <a:picLocks noChangeAspect="1" noChangeArrowheads="1"/>
          </p:cNvPicPr>
          <p:nvPr/>
        </p:nvPicPr>
        <p:blipFill>
          <a:blip r:embed="rId5">
            <a:extLst>
              <a:ext uri="{28A0092B-C50C-407E-A947-70E740481C1C}">
                <a14:useLocalDpi xmlns:a14="http://schemas.microsoft.com/office/drawing/2010/main" val="0"/>
              </a:ext>
            </a:extLst>
          </a:blip>
          <a:srcRect l="69795"/>
          <a:stretch>
            <a:fillRect/>
          </a:stretch>
        </p:blipFill>
        <p:spPr bwMode="auto">
          <a:xfrm rot="21140830" flipH="1">
            <a:off x="11326284" y="-152400"/>
            <a:ext cx="939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3" name="组合 17"/>
          <p:cNvGrpSpPr>
            <a:grpSpLocks/>
          </p:cNvGrpSpPr>
          <p:nvPr/>
        </p:nvGrpSpPr>
        <p:grpSpPr bwMode="auto">
          <a:xfrm rot="-3235477">
            <a:off x="-101335" y="-1216820"/>
            <a:ext cx="1265238" cy="2997201"/>
            <a:chOff x="0" y="0"/>
            <a:chExt cx="3353998" cy="3247878"/>
          </a:xfrm>
        </p:grpSpPr>
        <p:sp>
          <p:nvSpPr>
            <p:cNvPr id="2057" name="椭圆 18"/>
            <p:cNvSpPr>
              <a:spLocks noChangeArrowheads="1"/>
            </p:cNvSpPr>
            <p:nvPr userDrawn="1"/>
          </p:nvSpPr>
          <p:spPr bwMode="auto">
            <a:xfrm>
              <a:off x="-2853" y="-12488"/>
              <a:ext cx="3353998" cy="1578064"/>
            </a:xfrm>
            <a:prstGeom prst="ellipse">
              <a:avLst/>
            </a:prstGeom>
            <a:gradFill rotWithShape="1">
              <a:gsLst>
                <a:gs pos="0">
                  <a:schemeClr val="bg1"/>
                </a:gs>
                <a:gs pos="100000">
                  <a:schemeClr val="bg1">
                    <a:alpha val="0"/>
                  </a:schemeClr>
                </a:gs>
              </a:gsLst>
              <a:path path="shape">
                <a:fillToRect l="50000" t="50000" r="50000" b="50000"/>
              </a:path>
            </a:gradFill>
            <a:ln>
              <a:noFill/>
            </a:ln>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pitchFamily="34" charset="0"/>
                <a:buNone/>
                <a:defRPr/>
              </a:pPr>
              <a:endParaRPr lang="zh-CN" altLang="en-US" sz="1800">
                <a:solidFill>
                  <a:srgbClr val="FFFFFF"/>
                </a:solidFill>
                <a:latin typeface="Franklin Gothic Book" pitchFamily="34" charset="0"/>
                <a:ea typeface="黑体" pitchFamily="49" charset="-122"/>
                <a:cs typeface="Arial" pitchFamily="34" charset="0"/>
              </a:endParaRPr>
            </a:p>
          </p:txBody>
        </p:sp>
        <p:pic>
          <p:nvPicPr>
            <p:cNvPr id="2058" name="Group 6"/>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rot="3235477">
              <a:off x="169984" y="-67191"/>
              <a:ext cx="3016815" cy="391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4" name="组合 31"/>
          <p:cNvGrpSpPr>
            <a:grpSpLocks noChangeAspect="1"/>
          </p:cNvGrpSpPr>
          <p:nvPr/>
        </p:nvGrpSpPr>
        <p:grpSpPr bwMode="auto">
          <a:xfrm>
            <a:off x="7842251" y="30164"/>
            <a:ext cx="4531783" cy="682625"/>
            <a:chOff x="0" y="0"/>
            <a:chExt cx="3400044" cy="682625"/>
          </a:xfrm>
        </p:grpSpPr>
        <p:pic>
          <p:nvPicPr>
            <p:cNvPr id="2055" name="Picture 10"/>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11430"/>
              <a:ext cx="572990" cy="57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04444" y="0"/>
              <a:ext cx="28956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72467101"/>
      </p:ext>
    </p:extLst>
  </p:cSld>
  <p:clrMap bg1="lt1" tx1="dk1" bg2="lt2" tx2="dk2" accent1="accent1" accent2="accent2" accent3="accent3" accent4="accent4" accent5="accent5" accent6="accent6" hlink="hlink" folHlink="folHlink"/>
  <p:sldLayoutIdLst>
    <p:sldLayoutId id="2147483750" r:id="rId1"/>
    <p:sldLayoutId id="2147483751" r:id="rId2"/>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6pPr>
      <a:lvl7pPr marL="9144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7pPr>
      <a:lvl8pPr marL="13716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8pPr>
      <a:lvl9pPr marL="18288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1" fontAlgn="base" hangingPunct="1">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1" fontAlgn="base" hangingPunct="1">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1" fontAlgn="base" hangingPunct="1">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1" fontAlgn="base" hangingPunct="1">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1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53.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gif"/><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hyperlink" Target="https://orcid.org/0000-0002-3306-1008" TargetMode="External"/><Relationship Id="rId7" Type="http://schemas.openxmlformats.org/officeDocument/2006/relationships/image" Target="../media/image80.jpeg"/><Relationship Id="rId2" Type="http://schemas.openxmlformats.org/officeDocument/2006/relationships/image" Target="../media/image77.png"/><Relationship Id="rId1" Type="http://schemas.openxmlformats.org/officeDocument/2006/relationships/slideLayout" Target="../slideLayouts/slideLayout132.xml"/><Relationship Id="rId6" Type="http://schemas.openxmlformats.org/officeDocument/2006/relationships/hyperlink" Target="http://www.polyu.edu.hk/"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80.jpeg"/><Relationship Id="rId3" Type="http://schemas.openxmlformats.org/officeDocument/2006/relationships/image" Target="../media/image81.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hyperlink" Target="http://www.polyu.edu.hk/" TargetMode="External"/><Relationship Id="rId2" Type="http://schemas.openxmlformats.org/officeDocument/2006/relationships/notesSlide" Target="../notesSlides/notesSlide11.xml"/><Relationship Id="rId16" Type="http://schemas.openxmlformats.org/officeDocument/2006/relationships/image" Target="../media/image93.png"/><Relationship Id="rId1" Type="http://schemas.openxmlformats.org/officeDocument/2006/relationships/slideLayout" Target="../slideLayouts/slideLayout13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19" Type="http://schemas.openxmlformats.org/officeDocument/2006/relationships/image" Target="../media/image94.png"/><Relationship Id="rId4" Type="http://schemas.openxmlformats.org/officeDocument/2006/relationships/image" Target="../media/image77.png"/><Relationship Id="rId9" Type="http://schemas.openxmlformats.org/officeDocument/2006/relationships/image" Target="../media/image86.png"/><Relationship Id="rId1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4.xml"/><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84.xml"/><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9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jpe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9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tiff"/><Relationship Id="rId2" Type="http://schemas.openxmlformats.org/officeDocument/2006/relationships/image" Target="../media/image115.tiff"/><Relationship Id="rId1" Type="http://schemas.openxmlformats.org/officeDocument/2006/relationships/slideLayout" Target="../slideLayouts/slideLayout97.xml"/><Relationship Id="rId6" Type="http://schemas.openxmlformats.org/officeDocument/2006/relationships/image" Target="../media/image119.tiff"/><Relationship Id="rId5" Type="http://schemas.openxmlformats.org/officeDocument/2006/relationships/image" Target="../media/image118.jpeg"/><Relationship Id="rId4" Type="http://schemas.openxmlformats.org/officeDocument/2006/relationships/image" Target="../media/image117.emf"/></Relationships>
</file>

<file path=ppt/slides/_rels/slide52.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image" Target="../media/image121.png"/><Relationship Id="rId1" Type="http://schemas.openxmlformats.org/officeDocument/2006/relationships/slideLayout" Target="../slideLayouts/slideLayout97.xml"/><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tiff"/><Relationship Id="rId1" Type="http://schemas.openxmlformats.org/officeDocument/2006/relationships/slideLayout" Target="../slideLayouts/slideLayout100.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4.tiff"/><Relationship Id="rId1" Type="http://schemas.openxmlformats.org/officeDocument/2006/relationships/slideLayout" Target="../slideLayouts/slideLayout100.xml"/></Relationships>
</file>

<file path=ppt/slides/_rels/slide55.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131.jpeg"/><Relationship Id="rId7" Type="http://schemas.openxmlformats.org/officeDocument/2006/relationships/image" Target="../media/image135.jpeg"/><Relationship Id="rId12" Type="http://schemas.openxmlformats.org/officeDocument/2006/relationships/image" Target="../media/image140.jpeg"/><Relationship Id="rId2" Type="http://schemas.openxmlformats.org/officeDocument/2006/relationships/image" Target="../media/image130.jpeg"/><Relationship Id="rId1" Type="http://schemas.openxmlformats.org/officeDocument/2006/relationships/slideLayout" Target="../slideLayouts/slideLayout110.xml"/><Relationship Id="rId6" Type="http://schemas.openxmlformats.org/officeDocument/2006/relationships/image" Target="../media/image134.jpeg"/><Relationship Id="rId11" Type="http://schemas.openxmlformats.org/officeDocument/2006/relationships/image" Target="../media/image139.jpeg"/><Relationship Id="rId5" Type="http://schemas.openxmlformats.org/officeDocument/2006/relationships/image" Target="../media/image133.jpeg"/><Relationship Id="rId10" Type="http://schemas.openxmlformats.org/officeDocument/2006/relationships/image" Target="../media/image138.jpeg"/><Relationship Id="rId4" Type="http://schemas.openxmlformats.org/officeDocument/2006/relationships/image" Target="../media/image132.jpeg"/><Relationship Id="rId9" Type="http://schemas.openxmlformats.org/officeDocument/2006/relationships/image" Target="../media/image137.jpeg"/></Relationships>
</file>

<file path=ppt/slides/_rels/slide56.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2.xml"/><Relationship Id="rId1" Type="http://schemas.openxmlformats.org/officeDocument/2006/relationships/slideLayout" Target="../slideLayouts/slideLayout112.xml"/><Relationship Id="rId6" Type="http://schemas.openxmlformats.org/officeDocument/2006/relationships/image" Target="../media/image144.png"/><Relationship Id="rId11" Type="http://schemas.openxmlformats.org/officeDocument/2006/relationships/image" Target="../media/image149.jpe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emf"/><Relationship Id="rId9" Type="http://schemas.openxmlformats.org/officeDocument/2006/relationships/image" Target="../media/image147.png"/></Relationships>
</file>

<file path=ppt/slides/_rels/slide5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30.jpeg"/><Relationship Id="rId1" Type="http://schemas.openxmlformats.org/officeDocument/2006/relationships/slideLayout" Target="../slideLayouts/slideLayout128.xml"/><Relationship Id="rId4" Type="http://schemas.openxmlformats.org/officeDocument/2006/relationships/image" Target="../media/image15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004000" y="6480001"/>
            <a:ext cx="2133600" cy="365125"/>
          </a:xfrm>
        </p:spPr>
        <p:txBody>
          <a:bodyPr/>
          <a:lstStyle/>
          <a:p>
            <a:pPr>
              <a:defRPr/>
            </a:pPr>
            <a:fld id="{50D509F2-748A-D643-AD0B-4293D107391D}" type="slidenum">
              <a:rPr lang="en-US"/>
              <a:pPr>
                <a:defRPr/>
              </a:pPr>
              <a:t>1</a:t>
            </a:fld>
            <a:endParaRPr lang="en-US" dirty="0"/>
          </a:p>
        </p:txBody>
      </p:sp>
      <p:sp>
        <p:nvSpPr>
          <p:cNvPr id="8" name="TextBox 6"/>
          <p:cNvSpPr txBox="1"/>
          <p:nvPr/>
        </p:nvSpPr>
        <p:spPr>
          <a:xfrm>
            <a:off x="3575720" y="6342525"/>
            <a:ext cx="5256584" cy="400110"/>
          </a:xfrm>
          <a:prstGeom prst="rect">
            <a:avLst/>
          </a:prstGeom>
          <a:noFill/>
        </p:spPr>
        <p:txBody>
          <a:bodyPr wrap="square" rtlCol="0">
            <a:spAutoFit/>
          </a:bodyPr>
          <a:lstStyle/>
          <a:p>
            <a:pPr algn="ctr"/>
            <a:r>
              <a:rPr lang="en-US" altLang="zh-CN" sz="2000" b="1" dirty="0" smtClean="0">
                <a:solidFill>
                  <a:prstClr val="white">
                    <a:lumMod val="50000"/>
                  </a:prstClr>
                </a:solidFill>
                <a:latin typeface="Arial" panose="020B0604020202020204" pitchFamily="34" charset="0"/>
                <a:ea typeface="黑体" panose="02010609060101010101" pitchFamily="49" charset="-122"/>
                <a:cs typeface="Arial" panose="020B0604020202020204" pitchFamily="34" charset="0"/>
              </a:rPr>
              <a:t>May 13, </a:t>
            </a:r>
            <a:r>
              <a:rPr lang="en-US" altLang="zh-CN" sz="2000" b="1"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rPr>
              <a:t>2021</a:t>
            </a:r>
          </a:p>
        </p:txBody>
      </p:sp>
      <p:sp>
        <p:nvSpPr>
          <p:cNvPr id="9" name="矩形 8"/>
          <p:cNvSpPr/>
          <p:nvPr/>
        </p:nvSpPr>
        <p:spPr>
          <a:xfrm>
            <a:off x="1077090" y="1691627"/>
            <a:ext cx="10198003" cy="2554545"/>
          </a:xfrm>
          <a:prstGeom prst="rect">
            <a:avLst/>
          </a:prstGeom>
        </p:spPr>
        <p:txBody>
          <a:bodyPr wrap="square">
            <a:spAutoFit/>
          </a:bodyPr>
          <a:lstStyle/>
          <a:p>
            <a:pPr algn="ctr"/>
            <a:r>
              <a:rPr lang="en-US" altLang="zh-CN" sz="3200" b="1" dirty="0">
                <a:solidFill>
                  <a:srgbClr val="002060"/>
                </a:solidFill>
                <a:latin typeface="Arial" panose="020B0604020202020204" pitchFamily="34" charset="0"/>
                <a:cs typeface="Arial" panose="020B0604020202020204" pitchFamily="34" charset="0"/>
              </a:rPr>
              <a:t>Tropospheric Ozone Assessment Report Phase II (TOAR II)</a:t>
            </a:r>
          </a:p>
          <a:p>
            <a:pPr algn="ctr"/>
            <a:r>
              <a:rPr lang="en-US" altLang="zh-CN" sz="3200" b="1" dirty="0">
                <a:solidFill>
                  <a:srgbClr val="002060"/>
                </a:solidFill>
                <a:latin typeface="Arial" panose="020B0604020202020204" pitchFamily="34" charset="0"/>
                <a:cs typeface="Arial" panose="020B0604020202020204" pitchFamily="34" charset="0"/>
              </a:rPr>
              <a:t>East Asia Focus Working Group</a:t>
            </a:r>
          </a:p>
          <a:p>
            <a:pPr algn="ctr"/>
            <a:r>
              <a:rPr lang="en-US" altLang="zh-CN" sz="3200" b="1" dirty="0">
                <a:solidFill>
                  <a:srgbClr val="002060"/>
                </a:solidFill>
                <a:latin typeface="Arial" panose="020B0604020202020204" pitchFamily="34" charset="0"/>
                <a:cs typeface="Arial" panose="020B0604020202020204" pitchFamily="34" charset="0"/>
              </a:rPr>
              <a:t>(EAWG</a:t>
            </a:r>
            <a:r>
              <a:rPr lang="en-US" altLang="zh-CN" sz="3200" b="1" dirty="0" smtClean="0">
                <a:solidFill>
                  <a:srgbClr val="002060"/>
                </a:solidFill>
                <a:latin typeface="Arial" panose="020B0604020202020204" pitchFamily="34" charset="0"/>
                <a:cs typeface="Arial" panose="020B0604020202020204" pitchFamily="34" charset="0"/>
              </a:rPr>
              <a:t>)</a:t>
            </a:r>
          </a:p>
          <a:p>
            <a:pPr algn="ctr"/>
            <a:r>
              <a:rPr lang="en-US" altLang="zh-CN" sz="3200" b="1" dirty="0" smtClean="0">
                <a:solidFill>
                  <a:srgbClr val="002060"/>
                </a:solidFill>
                <a:latin typeface="Arial" panose="020B0604020202020204" pitchFamily="34" charset="0"/>
                <a:cs typeface="Arial" panose="020B0604020202020204" pitchFamily="34" charset="0"/>
              </a:rPr>
              <a:t>Kick-off meeting (virtual)</a:t>
            </a:r>
            <a:endParaRPr lang="en-US" altLang="zh-CN" sz="3200" b="1" dirty="0">
              <a:solidFill>
                <a:srgbClr val="002060"/>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4783" y="4666393"/>
            <a:ext cx="2028806" cy="2076242"/>
          </a:xfrm>
          <a:prstGeom prst="rect">
            <a:avLst/>
          </a:prstGeom>
        </p:spPr>
      </p:pic>
      <p:pic>
        <p:nvPicPr>
          <p:cNvPr id="15" name="Picture 4" descr="http://www.igacproject.org/sites/all/themes/bluemasters/images/LogoFiles/IGACLogo/IGAC_144dpi_T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79" y="4787473"/>
            <a:ext cx="1873103" cy="1883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864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10</a:t>
            </a:fld>
            <a:endParaRPr lang="en-US"/>
          </a:p>
        </p:txBody>
      </p:sp>
      <p:sp>
        <p:nvSpPr>
          <p:cNvPr id="3" name="文本框 2"/>
          <p:cNvSpPr txBox="1"/>
          <p:nvPr/>
        </p:nvSpPr>
        <p:spPr>
          <a:xfrm>
            <a:off x="73384" y="92026"/>
            <a:ext cx="3287951"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Goals</a:t>
            </a:r>
            <a:endParaRPr lang="zh-CN" altLang="en-US" sz="2400" b="1" dirty="0">
              <a:solidFill>
                <a:srgbClr val="002060"/>
              </a:solidFill>
              <a:latin typeface="Arial" panose="020B0604020202020204" pitchFamily="34" charset="0"/>
              <a:cs typeface="Arial" panose="020B0604020202020204" pitchFamily="34" charset="0"/>
            </a:endParaRPr>
          </a:p>
        </p:txBody>
      </p:sp>
      <p:sp>
        <p:nvSpPr>
          <p:cNvPr id="11" name="矩形 10"/>
          <p:cNvSpPr/>
          <p:nvPr/>
        </p:nvSpPr>
        <p:spPr>
          <a:xfrm>
            <a:off x="1866534" y="1380568"/>
            <a:ext cx="9875523" cy="1015663"/>
          </a:xfrm>
          <a:prstGeom prst="rect">
            <a:avLst/>
          </a:prstGeom>
        </p:spPr>
        <p:txBody>
          <a:bodyPr wrap="square">
            <a:spAutoFit/>
          </a:bodyPr>
          <a:lstStyle/>
          <a:p>
            <a:pPr marL="342900" indent="-342900" algn="just">
              <a:spcAft>
                <a:spcPts val="0"/>
              </a:spcAft>
              <a:buFont typeface="Arial" panose="020B0604020202020204" pitchFamily="34" charset="0"/>
              <a:buChar char="•"/>
            </a:pPr>
            <a:r>
              <a:rPr lang="en-US" altLang="zh-CN" sz="2000" kern="100" dirty="0">
                <a:latin typeface="Arial" panose="020B0604020202020204" pitchFamily="34" charset="0"/>
                <a:ea typeface="等线" panose="02010600030101010101" pitchFamily="2" charset="-122"/>
                <a:cs typeface="Arial" panose="020B0604020202020204" pitchFamily="34" charset="0"/>
              </a:rPr>
              <a:t>Ozone measurements </a:t>
            </a:r>
            <a:r>
              <a:rPr lang="en-US" altLang="zh-CN" sz="2000" kern="100" dirty="0">
                <a:solidFill>
                  <a:srgbClr val="C00000"/>
                </a:solidFill>
                <a:latin typeface="Arial" panose="020B0604020202020204" pitchFamily="34" charset="0"/>
                <a:ea typeface="等线" panose="02010600030101010101" pitchFamily="2" charset="-122"/>
                <a:cs typeface="Arial" panose="020B0604020202020204" pitchFamily="34" charset="0"/>
              </a:rPr>
              <a:t>from </a:t>
            </a:r>
            <a:r>
              <a:rPr lang="en-US" altLang="zh-CN" sz="2000" kern="100" dirty="0" smtClean="0">
                <a:solidFill>
                  <a:srgbClr val="C00000"/>
                </a:solidFill>
                <a:latin typeface="Arial" panose="020B0604020202020204" pitchFamily="34" charset="0"/>
                <a:ea typeface="等线" panose="02010600030101010101" pitchFamily="2" charset="-122"/>
                <a:cs typeface="Arial" panose="020B0604020202020204" pitchFamily="34" charset="0"/>
              </a:rPr>
              <a:t>the surface </a:t>
            </a:r>
            <a:r>
              <a:rPr lang="en-US" altLang="zh-CN" sz="2000" kern="100" dirty="0">
                <a:solidFill>
                  <a:srgbClr val="C00000"/>
                </a:solidFill>
                <a:latin typeface="Arial" panose="020B0604020202020204" pitchFamily="34" charset="0"/>
                <a:ea typeface="等线" panose="02010600030101010101" pitchFamily="2" charset="-122"/>
                <a:cs typeface="Arial" panose="020B0604020202020204" pitchFamily="34" charset="0"/>
              </a:rPr>
              <a:t>to free troposphere</a:t>
            </a:r>
            <a:r>
              <a:rPr lang="en-US" altLang="zh-CN" sz="2000" kern="100" dirty="0">
                <a:latin typeface="Arial" panose="020B0604020202020204" pitchFamily="34" charset="0"/>
                <a:ea typeface="等线" panose="02010600030101010101" pitchFamily="2" charset="-122"/>
                <a:cs typeface="Arial" panose="020B0604020202020204" pitchFamily="34" charset="0"/>
              </a:rPr>
              <a:t>.</a:t>
            </a:r>
          </a:p>
          <a:p>
            <a:pPr marL="342900" indent="-342900" algn="just">
              <a:spcAft>
                <a:spcPts val="0"/>
              </a:spcAft>
              <a:buFont typeface="Arial" panose="020B0604020202020204" pitchFamily="34" charset="0"/>
              <a:buChar char="•"/>
            </a:pPr>
            <a:r>
              <a:rPr lang="en-US" altLang="zh-CN" sz="2000" kern="100" dirty="0">
                <a:solidFill>
                  <a:srgbClr val="C00000"/>
                </a:solidFill>
                <a:latin typeface="Arial" panose="020B0604020202020204" pitchFamily="34" charset="0"/>
                <a:ea typeface="等线" panose="02010600030101010101" pitchFamily="2" charset="-122"/>
                <a:cs typeface="Arial" panose="020B0604020202020204" pitchFamily="34" charset="0"/>
              </a:rPr>
              <a:t>Auxiliary data</a:t>
            </a:r>
            <a:r>
              <a:rPr lang="en-US" altLang="zh-CN" sz="2000" kern="100" dirty="0">
                <a:latin typeface="Arial" panose="020B0604020202020204" pitchFamily="34" charset="0"/>
                <a:ea typeface="等线" panose="02010600030101010101" pitchFamily="2" charset="-122"/>
                <a:cs typeface="Arial" panose="020B0604020202020204" pitchFamily="34" charset="0"/>
              </a:rPr>
              <a:t>, including in-situ meteorological data, ozone precursor and aerosol measurements, gridded anthropogenic and natural emissions, geographic data, etc.</a:t>
            </a:r>
          </a:p>
        </p:txBody>
      </p:sp>
      <p:sp>
        <p:nvSpPr>
          <p:cNvPr id="13" name="矩形 12"/>
          <p:cNvSpPr/>
          <p:nvPr/>
        </p:nvSpPr>
        <p:spPr>
          <a:xfrm>
            <a:off x="1862689" y="3389090"/>
            <a:ext cx="9937424" cy="1015663"/>
          </a:xfrm>
          <a:prstGeom prst="rect">
            <a:avLst/>
          </a:prstGeom>
        </p:spPr>
        <p:txBody>
          <a:bodyPr wrap="square">
            <a:spAutoFit/>
          </a:bodyPr>
          <a:lstStyle/>
          <a:p>
            <a:pPr marL="342900" indent="-342900" algn="just">
              <a:spcAft>
                <a:spcPts val="0"/>
              </a:spcAft>
              <a:buFont typeface="Arial" panose="020B0604020202020204" pitchFamily="34" charset="0"/>
              <a:buChar char="•"/>
            </a:pPr>
            <a:r>
              <a:rPr lang="en-US" altLang="zh-CN" sz="2000" kern="100" dirty="0">
                <a:latin typeface="Arial" panose="020B0604020202020204" pitchFamily="34" charset="0"/>
                <a:ea typeface="等线" panose="02010600030101010101" pitchFamily="2" charset="-122"/>
                <a:cs typeface="Arial" panose="020B0604020202020204" pitchFamily="34" charset="0"/>
              </a:rPr>
              <a:t>Quantify </a:t>
            </a:r>
            <a:r>
              <a:rPr lang="en-US" altLang="zh-CN" sz="2000" kern="100" dirty="0">
                <a:solidFill>
                  <a:srgbClr val="C00000"/>
                </a:solidFill>
                <a:latin typeface="Arial" panose="020B0604020202020204" pitchFamily="34" charset="0"/>
                <a:ea typeface="等线" panose="02010600030101010101" pitchFamily="2" charset="-122"/>
                <a:cs typeface="Arial" panose="020B0604020202020204" pitchFamily="34" charset="0"/>
              </a:rPr>
              <a:t>climatic and chemical</a:t>
            </a:r>
            <a:r>
              <a:rPr lang="en-US" altLang="zh-CN" sz="2000" kern="100" dirty="0">
                <a:latin typeface="Arial" panose="020B0604020202020204" pitchFamily="34" charset="0"/>
                <a:ea typeface="等线" panose="02010600030101010101" pitchFamily="2" charset="-122"/>
                <a:cs typeface="Arial" panose="020B0604020202020204" pitchFamily="34" charset="0"/>
              </a:rPr>
              <a:t> factors driving EA ozone trends over East Asia, </a:t>
            </a:r>
            <a:r>
              <a:rPr lang="en-US" altLang="zh-CN" sz="2000" kern="100" dirty="0">
                <a:solidFill>
                  <a:srgbClr val="C00000"/>
                </a:solidFill>
                <a:latin typeface="Arial" panose="020B0604020202020204" pitchFamily="34" charset="0"/>
                <a:ea typeface="等线" panose="02010600030101010101" pitchFamily="2" charset="-122"/>
                <a:cs typeface="Arial" panose="020B0604020202020204" pitchFamily="34" charset="0"/>
              </a:rPr>
              <a:t>reconciling the results from different methods</a:t>
            </a:r>
            <a:r>
              <a:rPr lang="en-US" altLang="zh-CN" sz="2000" kern="100" dirty="0">
                <a:latin typeface="Arial" panose="020B0604020202020204" pitchFamily="34" charset="0"/>
                <a:ea typeface="等线" panose="02010600030101010101" pitchFamily="2" charset="-122"/>
                <a:cs typeface="Arial" panose="020B0604020202020204" pitchFamily="34" charset="0"/>
              </a:rPr>
              <a:t> (statistics/CTMs/ML) using the same (similar) data source in EAO3 database. </a:t>
            </a:r>
          </a:p>
        </p:txBody>
      </p:sp>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t="37155" r="71368" b="32820"/>
          <a:stretch/>
        </p:blipFill>
        <p:spPr>
          <a:xfrm>
            <a:off x="546728" y="811358"/>
            <a:ext cx="972434" cy="1019750"/>
          </a:xfrm>
          <a:prstGeom prst="rect">
            <a:avLst/>
          </a:prstGeom>
        </p:spPr>
      </p:pic>
      <p:sp>
        <p:nvSpPr>
          <p:cNvPr id="16" name="文本框 15"/>
          <p:cNvSpPr txBox="1"/>
          <p:nvPr/>
        </p:nvSpPr>
        <p:spPr>
          <a:xfrm>
            <a:off x="1925554" y="889375"/>
            <a:ext cx="7656263"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Goal 1: Construction of the EAO3 database </a:t>
            </a:r>
            <a:endParaRPr lang="zh-CN" altLang="en-US" sz="2800" b="1" dirty="0">
              <a:latin typeface="Arial" panose="020B0604020202020204" pitchFamily="34" charset="0"/>
              <a:cs typeface="Arial" panose="020B0604020202020204" pitchFamily="34" charset="0"/>
            </a:endParaRPr>
          </a:p>
        </p:txBody>
      </p:sp>
      <p:sp>
        <p:nvSpPr>
          <p:cNvPr id="20" name="文本框 19"/>
          <p:cNvSpPr txBox="1"/>
          <p:nvPr/>
        </p:nvSpPr>
        <p:spPr>
          <a:xfrm>
            <a:off x="1961846" y="2760360"/>
            <a:ext cx="9877512"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Goal 2: Quantification of factors driving EA ozone trends</a:t>
            </a:r>
            <a:endParaRPr lang="zh-CN" altLang="en-US" sz="2800" b="1" dirty="0">
              <a:latin typeface="Arial" panose="020B0604020202020204" pitchFamily="34" charset="0"/>
              <a:cs typeface="Arial" panose="020B0604020202020204" pitchFamily="34" charset="0"/>
            </a:endParaRPr>
          </a:p>
        </p:txBody>
      </p:sp>
      <p:sp>
        <p:nvSpPr>
          <p:cNvPr id="17" name="文本框 16"/>
          <p:cNvSpPr txBox="1"/>
          <p:nvPr/>
        </p:nvSpPr>
        <p:spPr>
          <a:xfrm>
            <a:off x="1961846" y="4708410"/>
            <a:ext cx="10288322" cy="954107"/>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Goal 3: Quantification of global influences of EA ozone and precursors</a:t>
            </a:r>
            <a:endParaRPr lang="zh-CN" altLang="en-US" sz="2800" b="1" dirty="0">
              <a:latin typeface="Arial" panose="020B0604020202020204" pitchFamily="34" charset="0"/>
              <a:cs typeface="Arial" panose="020B0604020202020204" pitchFamily="34" charset="0"/>
            </a:endParaRPr>
          </a:p>
        </p:txBody>
      </p:sp>
      <p:sp>
        <p:nvSpPr>
          <p:cNvPr id="6" name="矩形 5"/>
          <p:cNvSpPr/>
          <p:nvPr/>
        </p:nvSpPr>
        <p:spPr>
          <a:xfrm>
            <a:off x="1828261" y="5765036"/>
            <a:ext cx="9754139" cy="707886"/>
          </a:xfrm>
          <a:prstGeom prst="rect">
            <a:avLst/>
          </a:prstGeom>
        </p:spPr>
        <p:txBody>
          <a:bodyPr wrap="square">
            <a:spAutoFit/>
          </a:bodyPr>
          <a:lstStyle/>
          <a:p>
            <a:pPr marL="342900" indent="-342900" algn="just">
              <a:buFont typeface="Arial" panose="020B0604020202020204" pitchFamily="34" charset="0"/>
              <a:buChar char="•"/>
            </a:pPr>
            <a:r>
              <a:rPr lang="en-US" altLang="zh-CN" sz="2000" kern="100" dirty="0">
                <a:latin typeface="Arial" panose="020B0604020202020204" pitchFamily="34" charset="0"/>
                <a:ea typeface="等线" panose="02010600030101010101" pitchFamily="2" charset="-122"/>
                <a:cs typeface="Arial" panose="020B0604020202020204" pitchFamily="34" charset="0"/>
              </a:rPr>
              <a:t>Quantify the influences of East Asia ozone and precursor outflow on intercontinental ozone transport, the global ozone budget, and radiative forcing.</a:t>
            </a:r>
            <a:endParaRPr lang="zh-CN" altLang="en-US" sz="2000" kern="100" dirty="0">
              <a:latin typeface="Arial" panose="020B0604020202020204" pitchFamily="34" charset="0"/>
              <a:ea typeface="等线" panose="02010600030101010101" pitchFamily="2" charset="-122"/>
              <a:cs typeface="Arial" panose="020B0604020202020204" pitchFamily="34" charset="0"/>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322" y="2759356"/>
            <a:ext cx="1239288" cy="904293"/>
          </a:xfrm>
          <a:prstGeom prst="rect">
            <a:avLst/>
          </a:prstGeom>
        </p:spPr>
      </p:pic>
    </p:spTree>
    <p:extLst>
      <p:ext uri="{BB962C8B-B14F-4D97-AF65-F5344CB8AC3E}">
        <p14:creationId xmlns:p14="http://schemas.microsoft.com/office/powerpoint/2010/main" val="36875674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11</a:t>
            </a:fld>
            <a:endParaRPr lang="en-US"/>
          </a:p>
        </p:txBody>
      </p:sp>
      <p:sp>
        <p:nvSpPr>
          <p:cNvPr id="3" name="文本框 2"/>
          <p:cNvSpPr txBox="1"/>
          <p:nvPr/>
        </p:nvSpPr>
        <p:spPr>
          <a:xfrm>
            <a:off x="59007" y="101702"/>
            <a:ext cx="11288155"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Team:</a:t>
            </a:r>
            <a:r>
              <a:rPr lang="zh-CN" altLang="en-US" sz="2400" b="1" dirty="0">
                <a:solidFill>
                  <a:srgbClr val="002060"/>
                </a:solidFill>
                <a:latin typeface="Arial" panose="020B0604020202020204" pitchFamily="34" charset="0"/>
                <a:cs typeface="Arial" panose="020B0604020202020204" pitchFamily="34" charset="0"/>
              </a:rPr>
              <a:t> </a:t>
            </a:r>
            <a:r>
              <a:rPr lang="en-US" altLang="zh-CN" dirty="0">
                <a:solidFill>
                  <a:prstClr val="black"/>
                </a:solidFill>
              </a:rPr>
              <a:t> </a:t>
            </a:r>
            <a:r>
              <a:rPr lang="en-US" altLang="zh-CN" sz="2400" b="1" dirty="0">
                <a:solidFill>
                  <a:prstClr val="black"/>
                </a:solidFill>
                <a:latin typeface="Arial" panose="020B0604020202020204" pitchFamily="34" charset="0"/>
                <a:cs typeface="Arial" panose="020B0604020202020204" pitchFamily="34" charset="0"/>
              </a:rPr>
              <a:t>4 co-chairs and </a:t>
            </a:r>
            <a:r>
              <a:rPr lang="en-US" altLang="zh-CN" sz="2400" b="1" dirty="0" smtClean="0">
                <a:solidFill>
                  <a:srgbClr val="C00000"/>
                </a:solidFill>
                <a:latin typeface="Arial" panose="020B0604020202020204" pitchFamily="34" charset="0"/>
                <a:cs typeface="Arial" panose="020B0604020202020204" pitchFamily="34" charset="0"/>
              </a:rPr>
              <a:t>26</a:t>
            </a:r>
            <a:r>
              <a:rPr lang="en-US" altLang="zh-CN" sz="2400" b="1" dirty="0" smtClean="0">
                <a:solidFill>
                  <a:prstClr val="black"/>
                </a:solidFill>
                <a:latin typeface="Arial" panose="020B0604020202020204" pitchFamily="34" charset="0"/>
                <a:cs typeface="Arial" panose="020B0604020202020204" pitchFamily="34" charset="0"/>
              </a:rPr>
              <a:t> </a:t>
            </a:r>
            <a:r>
              <a:rPr lang="en-US" altLang="zh-CN" sz="2400" b="1" dirty="0">
                <a:solidFill>
                  <a:prstClr val="black"/>
                </a:solidFill>
                <a:latin typeface="Arial" panose="020B0604020202020204" pitchFamily="34" charset="0"/>
                <a:cs typeface="Arial" panose="020B0604020202020204" pitchFamily="34" charset="0"/>
              </a:rPr>
              <a:t>members from </a:t>
            </a:r>
            <a:r>
              <a:rPr lang="en-US" altLang="zh-CN" sz="2400" b="1" dirty="0" smtClean="0">
                <a:solidFill>
                  <a:prstClr val="black"/>
                </a:solidFill>
                <a:latin typeface="Arial" panose="020B0604020202020204" pitchFamily="34" charset="0"/>
                <a:cs typeface="Arial" panose="020B0604020202020204" pitchFamily="34" charset="0"/>
              </a:rPr>
              <a:t>9 </a:t>
            </a:r>
            <a:r>
              <a:rPr lang="en-US" altLang="zh-CN" sz="2400" b="1" dirty="0">
                <a:solidFill>
                  <a:prstClr val="black"/>
                </a:solidFill>
                <a:latin typeface="Arial" panose="020B0604020202020204" pitchFamily="34" charset="0"/>
                <a:cs typeface="Arial" panose="020B0604020202020204" pitchFamily="34" charset="0"/>
              </a:rPr>
              <a:t>countries/regions</a:t>
            </a:r>
            <a:endParaRPr lang="zh-CN" altLang="en-US" sz="2400" b="1" dirty="0">
              <a:solidFill>
                <a:srgbClr val="00206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F84BDC5-53EB-AB42-A968-E2178A047046}"/>
              </a:ext>
            </a:extLst>
          </p:cNvPr>
          <p:cNvSpPr/>
          <p:nvPr/>
        </p:nvSpPr>
        <p:spPr>
          <a:xfrm>
            <a:off x="695856" y="1400348"/>
            <a:ext cx="5105853" cy="5062924"/>
          </a:xfrm>
          <a:prstGeom prst="rect">
            <a:avLst/>
          </a:prstGeom>
        </p:spPr>
        <p:txBody>
          <a:bodyPr wrap="square">
            <a:spAutoFit/>
          </a:bodyPr>
          <a:lstStyle/>
          <a:p>
            <a:r>
              <a:rPr lang="en-US" sz="1400" dirty="0" err="1">
                <a:solidFill>
                  <a:schemeClr val="accent6">
                    <a:lumMod val="75000"/>
                  </a:schemeClr>
                </a:solidFill>
                <a:latin typeface="Arial" panose="020B0604020202020204" pitchFamily="34" charset="0"/>
                <a:cs typeface="Arial" panose="020B0604020202020204" pitchFamily="34" charset="0"/>
              </a:rPr>
              <a:t>Jianlin</a:t>
            </a:r>
            <a:r>
              <a:rPr lang="en-US" sz="1400" dirty="0">
                <a:solidFill>
                  <a:schemeClr val="accent6">
                    <a:lumMod val="75000"/>
                  </a:schemeClr>
                </a:solidFill>
                <a:latin typeface="Arial" panose="020B0604020202020204" pitchFamily="34" charset="0"/>
                <a:cs typeface="Arial" panose="020B0604020202020204" pitchFamily="34" charset="0"/>
              </a:rPr>
              <a:t> Hu (Nanjing University of Information Science and </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sz="1400" dirty="0">
                <a:solidFill>
                  <a:schemeClr val="accent6">
                    <a:lumMod val="75000"/>
                  </a:schemeClr>
                </a:solidFill>
                <a:latin typeface="Arial" panose="020B0604020202020204" pitchFamily="34" charset="0"/>
                <a:cs typeface="Arial" panose="020B0604020202020204" pitchFamily="34" charset="0"/>
              </a:rPr>
              <a:t>Technology) </a:t>
            </a:r>
          </a:p>
          <a:p>
            <a:r>
              <a:rPr lang="en-US" altLang="zh-CN" sz="1400" dirty="0">
                <a:solidFill>
                  <a:schemeClr val="accent6">
                    <a:lumMod val="75000"/>
                  </a:schemeClr>
                </a:solidFill>
                <a:latin typeface="Arial" panose="020B0604020202020204" pitchFamily="34" charset="0"/>
                <a:cs typeface="Arial" panose="020B0604020202020204" pitchFamily="34" charset="0"/>
              </a:rPr>
              <a:t>Xin</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Huang</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(Nanjing</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sz="1400" dirty="0">
                <a:solidFill>
                  <a:schemeClr val="accent6">
                    <a:lumMod val="75000"/>
                  </a:schemeClr>
                </a:solidFill>
                <a:latin typeface="Arial" panose="020B0604020202020204" pitchFamily="34" charset="0"/>
                <a:cs typeface="Arial" panose="020B0604020202020204" pitchFamily="34" charset="0"/>
              </a:rPr>
              <a:t>University</a:t>
            </a:r>
            <a:r>
              <a:rPr lang="en-US" altLang="zh-CN" sz="1400" dirty="0">
                <a:solidFill>
                  <a:schemeClr val="accent6">
                    <a:lumMod val="75000"/>
                  </a:schemeClr>
                </a:solidFill>
                <a:latin typeface="Arial" panose="020B0604020202020204" pitchFamily="34" charset="0"/>
                <a:cs typeface="Arial" panose="020B0604020202020204" pitchFamily="34" charset="0"/>
              </a:rPr>
              <a:t>)</a:t>
            </a:r>
            <a:endParaRPr lang="en-US" sz="1400" dirty="0">
              <a:solidFill>
                <a:schemeClr val="accent6">
                  <a:lumMod val="75000"/>
                </a:schemeClr>
              </a:solidFill>
              <a:latin typeface="Arial" panose="020B0604020202020204" pitchFamily="34" charset="0"/>
              <a:cs typeface="Arial" panose="020B0604020202020204" pitchFamily="34" charset="0"/>
            </a:endParaRPr>
          </a:p>
          <a:p>
            <a:r>
              <a:rPr lang="en-US" altLang="zh-CN" sz="1400" dirty="0" err="1">
                <a:solidFill>
                  <a:schemeClr val="accent5">
                    <a:lumMod val="75000"/>
                  </a:schemeClr>
                </a:solidFill>
                <a:latin typeface="Arial" panose="020B0604020202020204" pitchFamily="34" charset="0"/>
                <a:cs typeface="Arial" panose="020B0604020202020204" pitchFamily="34" charset="0"/>
              </a:rPr>
              <a:t>Junli</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err="1">
                <a:solidFill>
                  <a:schemeClr val="accent5">
                    <a:lumMod val="75000"/>
                  </a:schemeClr>
                </a:solidFill>
                <a:latin typeface="Arial" panose="020B0604020202020204" pitchFamily="34" charset="0"/>
                <a:cs typeface="Arial" panose="020B0604020202020204" pitchFamily="34" charset="0"/>
              </a:rPr>
              <a:t>Jin</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(China Meteorological Administration)</a:t>
            </a:r>
          </a:p>
          <a:p>
            <a:r>
              <a:rPr lang="en-US" altLang="zh-CN" sz="1400" dirty="0" err="1">
                <a:solidFill>
                  <a:schemeClr val="accent6">
                    <a:lumMod val="75000"/>
                  </a:schemeClr>
                </a:solidFill>
                <a:latin typeface="Arial" panose="020B0604020202020204" pitchFamily="34" charset="0"/>
                <a:cs typeface="Arial" panose="020B0604020202020204" pitchFamily="34" charset="0"/>
              </a:rPr>
              <a:t>Yiming</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Liu</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(Sun </a:t>
            </a:r>
            <a:r>
              <a:rPr lang="en-US" altLang="zh-CN" sz="1400" dirty="0" err="1">
                <a:solidFill>
                  <a:schemeClr val="accent6">
                    <a:lumMod val="75000"/>
                  </a:schemeClr>
                </a:solidFill>
                <a:latin typeface="Arial" panose="020B0604020202020204" pitchFamily="34" charset="0"/>
                <a:cs typeface="Arial" panose="020B0604020202020204" pitchFamily="34" charset="0"/>
              </a:rPr>
              <a:t>Yat-sen</a:t>
            </a:r>
            <a:r>
              <a:rPr lang="en-US" altLang="zh-CN" sz="1400" dirty="0">
                <a:solidFill>
                  <a:schemeClr val="accent6">
                    <a:lumMod val="75000"/>
                  </a:schemeClr>
                </a:solidFill>
                <a:latin typeface="Arial" panose="020B0604020202020204" pitchFamily="34" charset="0"/>
                <a:cs typeface="Arial" panose="020B0604020202020204" pitchFamily="34" charset="0"/>
              </a:rPr>
              <a:t> University)</a:t>
            </a:r>
          </a:p>
          <a:p>
            <a:r>
              <a:rPr lang="en-US" sz="1400" dirty="0">
                <a:solidFill>
                  <a:schemeClr val="accent5">
                    <a:lumMod val="75000"/>
                  </a:schemeClr>
                </a:solidFill>
                <a:latin typeface="Arial" panose="020B0604020202020204" pitchFamily="34" charset="0"/>
                <a:cs typeface="Arial" panose="020B0604020202020204" pitchFamily="34" charset="0"/>
              </a:rPr>
              <a:t>Keding Lu (Peking University)</a:t>
            </a:r>
          </a:p>
          <a:p>
            <a:r>
              <a:rPr lang="en-US" altLang="zh-CN" sz="1400" dirty="0">
                <a:solidFill>
                  <a:schemeClr val="accent6">
                    <a:lumMod val="75000"/>
                  </a:schemeClr>
                </a:solidFill>
                <a:latin typeface="Arial" panose="020B0604020202020204" pitchFamily="34" charset="0"/>
                <a:cs typeface="Arial" panose="020B0604020202020204" pitchFamily="34" charset="0"/>
              </a:rPr>
              <a:t>Lu</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Xiao</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(Sun </a:t>
            </a:r>
            <a:r>
              <a:rPr lang="en-US" altLang="zh-CN" sz="1400" dirty="0" err="1">
                <a:solidFill>
                  <a:schemeClr val="accent6">
                    <a:lumMod val="75000"/>
                  </a:schemeClr>
                </a:solidFill>
                <a:latin typeface="Arial" panose="020B0604020202020204" pitchFamily="34" charset="0"/>
                <a:cs typeface="Arial" panose="020B0604020202020204" pitchFamily="34" charset="0"/>
              </a:rPr>
              <a:t>Yat-sen</a:t>
            </a:r>
            <a:r>
              <a:rPr lang="en-US" altLang="zh-CN" sz="1400" dirty="0">
                <a:solidFill>
                  <a:schemeClr val="accent6">
                    <a:lumMod val="75000"/>
                  </a:schemeClr>
                </a:solidFill>
                <a:latin typeface="Arial" panose="020B0604020202020204" pitchFamily="34" charset="0"/>
                <a:cs typeface="Arial" panose="020B0604020202020204" pitchFamily="34" charset="0"/>
              </a:rPr>
              <a:t> University,</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co-lead)</a:t>
            </a:r>
            <a:r>
              <a:rPr lang="en-US" sz="1400" dirty="0">
                <a:solidFill>
                  <a:schemeClr val="accent6">
                    <a:lumMod val="75000"/>
                  </a:schemeClr>
                </a:solidFill>
                <a:latin typeface="Arial" panose="020B0604020202020204" pitchFamily="34" charset="0"/>
                <a:cs typeface="Arial" panose="020B0604020202020204" pitchFamily="34" charset="0"/>
              </a:rPr>
              <a:t>  </a:t>
            </a:r>
          </a:p>
          <a:p>
            <a:r>
              <a:rPr lang="en-US" altLang="zh-CN" sz="1400" dirty="0" err="1">
                <a:solidFill>
                  <a:schemeClr val="accent5">
                    <a:lumMod val="75000"/>
                  </a:schemeClr>
                </a:solidFill>
                <a:latin typeface="Arial" panose="020B0604020202020204" pitchFamily="34" charset="0"/>
                <a:cs typeface="Arial" panose="020B0604020202020204" pitchFamily="34" charset="0"/>
              </a:rPr>
              <a:t>Xiaobin</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Xu</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(China Meteorological Administration)</a:t>
            </a:r>
          </a:p>
          <a:p>
            <a:r>
              <a:rPr lang="en-US" altLang="zh-CN" sz="1400" dirty="0" err="1">
                <a:solidFill>
                  <a:schemeClr val="accent5">
                    <a:lumMod val="75000"/>
                  </a:schemeClr>
                </a:solidFill>
                <a:latin typeface="Arial" panose="020B0604020202020204" pitchFamily="34" charset="0"/>
                <a:cs typeface="Arial" panose="020B0604020202020204" pitchFamily="34" charset="0"/>
              </a:rPr>
              <a:t>Wanyun</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Xu</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(China Meteorological Administration)</a:t>
            </a:r>
          </a:p>
          <a:p>
            <a:pPr>
              <a:spcAft>
                <a:spcPts val="1200"/>
              </a:spcAft>
            </a:pPr>
            <a:r>
              <a:rPr lang="en-US" sz="1400" dirty="0" err="1">
                <a:solidFill>
                  <a:schemeClr val="accent5">
                    <a:lumMod val="75000"/>
                  </a:schemeClr>
                </a:solidFill>
                <a:latin typeface="Arial" panose="020B0604020202020204" pitchFamily="34" charset="0"/>
                <a:cs typeface="Arial" panose="020B0604020202020204" pitchFamily="34" charset="0"/>
              </a:rPr>
              <a:t>Likun</a:t>
            </a:r>
            <a:r>
              <a:rPr lang="en-US" sz="1400" dirty="0">
                <a:solidFill>
                  <a:schemeClr val="accent5">
                    <a:lumMod val="75000"/>
                  </a:schemeClr>
                </a:solidFill>
                <a:latin typeface="Arial" panose="020B0604020202020204" pitchFamily="34" charset="0"/>
                <a:cs typeface="Arial" panose="020B0604020202020204" pitchFamily="34" charset="0"/>
              </a:rPr>
              <a:t> </a:t>
            </a:r>
            <a:r>
              <a:rPr lang="en-US" sz="1400" dirty="0" err="1">
                <a:solidFill>
                  <a:schemeClr val="accent5">
                    <a:lumMod val="75000"/>
                  </a:schemeClr>
                </a:solidFill>
                <a:latin typeface="Arial" panose="020B0604020202020204" pitchFamily="34" charset="0"/>
                <a:cs typeface="Arial" panose="020B0604020202020204" pitchFamily="34" charset="0"/>
              </a:rPr>
              <a:t>Xue</a:t>
            </a:r>
            <a:r>
              <a:rPr lang="en-US" sz="1400" dirty="0">
                <a:solidFill>
                  <a:schemeClr val="accent5">
                    <a:lumMod val="75000"/>
                  </a:schemeClr>
                </a:solidFill>
                <a:latin typeface="Arial" panose="020B0604020202020204" pitchFamily="34" charset="0"/>
                <a:cs typeface="Arial" panose="020B0604020202020204" pitchFamily="34" charset="0"/>
              </a:rPr>
              <a:t> (Shandong University)</a:t>
            </a:r>
          </a:p>
          <a:p>
            <a:r>
              <a:rPr lang="en-US" altLang="zh-CN" sz="1400" b="1" dirty="0">
                <a:latin typeface="Arial" panose="020B0604020202020204" pitchFamily="34" charset="0"/>
                <a:cs typeface="Arial" panose="020B0604020202020204" pitchFamily="34" charset="0"/>
              </a:rPr>
              <a:t>Hong</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Kong</a:t>
            </a:r>
            <a:r>
              <a:rPr lang="en-US" altLang="zh-CN" sz="1400" dirty="0">
                <a:solidFill>
                  <a:schemeClr val="accent5">
                    <a:lumMod val="75000"/>
                  </a:schemeClr>
                </a:solidFill>
                <a:latin typeface="Arial" panose="020B0604020202020204" pitchFamily="34" charset="0"/>
                <a:cs typeface="Arial" panose="020B0604020202020204" pitchFamily="34" charset="0"/>
              </a:rPr>
              <a:t>:</a:t>
            </a:r>
            <a:endParaRPr lang="en-US" sz="1400" dirty="0">
              <a:solidFill>
                <a:schemeClr val="accent5">
                  <a:lumMod val="75000"/>
                </a:schemeClr>
              </a:solidFill>
              <a:latin typeface="Arial" panose="020B0604020202020204" pitchFamily="34" charset="0"/>
              <a:cs typeface="Arial" panose="020B0604020202020204" pitchFamily="34" charset="0"/>
            </a:endParaRPr>
          </a:p>
          <a:p>
            <a:r>
              <a:rPr lang="en-US" sz="1400" dirty="0">
                <a:solidFill>
                  <a:schemeClr val="accent6">
                    <a:lumMod val="75000"/>
                  </a:schemeClr>
                </a:solidFill>
                <a:latin typeface="Arial" panose="020B0604020202020204" pitchFamily="34" charset="0"/>
                <a:cs typeface="Arial" panose="020B0604020202020204" pitchFamily="34" charset="0"/>
              </a:rPr>
              <a:t>Meng Gao (Hong Kong Baptist University) </a:t>
            </a:r>
            <a:endParaRPr lang="en-US" sz="1400" dirty="0">
              <a:solidFill>
                <a:schemeClr val="accent5">
                  <a:lumMod val="75000"/>
                </a:schemeClr>
              </a:solidFill>
              <a:latin typeface="Arial" panose="020B0604020202020204" pitchFamily="34" charset="0"/>
              <a:cs typeface="Arial" panose="020B0604020202020204" pitchFamily="34" charset="0"/>
            </a:endParaRPr>
          </a:p>
          <a:p>
            <a:r>
              <a:rPr lang="en-US" altLang="zh-CN" sz="1400" dirty="0">
                <a:solidFill>
                  <a:schemeClr val="accent5">
                    <a:lumMod val="75000"/>
                  </a:schemeClr>
                </a:solidFill>
                <a:latin typeface="Arial" panose="020B0604020202020204" pitchFamily="34" charset="0"/>
                <a:cs typeface="Arial" panose="020B0604020202020204" pitchFamily="34" charset="0"/>
              </a:rPr>
              <a:t>Hai</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Guo</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(The Hong Kong Polytechnic University)</a:t>
            </a:r>
            <a:r>
              <a:rPr lang="zh-CN" altLang="en-US" sz="1400" dirty="0">
                <a:solidFill>
                  <a:schemeClr val="accent5">
                    <a:lumMod val="75000"/>
                  </a:schemeClr>
                </a:solidFill>
                <a:latin typeface="Arial" panose="020B0604020202020204" pitchFamily="34" charset="0"/>
                <a:cs typeface="Arial" panose="020B0604020202020204" pitchFamily="34" charset="0"/>
              </a:rPr>
              <a:t> </a:t>
            </a:r>
            <a:endParaRPr lang="en-US" altLang="zh-CN" sz="1400" dirty="0">
              <a:solidFill>
                <a:schemeClr val="accent5">
                  <a:lumMod val="75000"/>
                </a:schemeClr>
              </a:solidFill>
              <a:latin typeface="Arial" panose="020B0604020202020204" pitchFamily="34" charset="0"/>
              <a:cs typeface="Arial" panose="020B0604020202020204" pitchFamily="34" charset="0"/>
            </a:endParaRPr>
          </a:p>
          <a:p>
            <a:r>
              <a:rPr lang="en-US" altLang="zh-CN" sz="1400" dirty="0" err="1">
                <a:solidFill>
                  <a:schemeClr val="accent5">
                    <a:lumMod val="75000"/>
                  </a:schemeClr>
                </a:solidFill>
                <a:latin typeface="Arial" panose="020B0604020202020204" pitchFamily="34" charset="0"/>
                <a:cs typeface="Arial" panose="020B0604020202020204" pitchFamily="34" charset="0"/>
              </a:rPr>
              <a:t>Xiaopu</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err="1">
                <a:solidFill>
                  <a:schemeClr val="accent5">
                    <a:lumMod val="75000"/>
                  </a:schemeClr>
                </a:solidFill>
                <a:latin typeface="Arial" panose="020B0604020202020204" pitchFamily="34" charset="0"/>
                <a:cs typeface="Arial" panose="020B0604020202020204" pitchFamily="34" charset="0"/>
              </a:rPr>
              <a:t>Lyu</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(The Hong Kong Polytechnic University)</a:t>
            </a:r>
          </a:p>
          <a:p>
            <a:r>
              <a:rPr lang="en-US" altLang="zh-CN" sz="1400" dirty="0">
                <a:solidFill>
                  <a:schemeClr val="accent5">
                    <a:lumMod val="75000"/>
                  </a:schemeClr>
                </a:solidFill>
                <a:latin typeface="Arial" panose="020B0604020202020204" pitchFamily="34" charset="0"/>
                <a:cs typeface="Arial" panose="020B0604020202020204" pitchFamily="34" charset="0"/>
              </a:rPr>
              <a:t>Tao</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Wang</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(The Hong Kong Polytechnic University)</a:t>
            </a:r>
          </a:p>
          <a:p>
            <a:endParaRPr lang="en-US" sz="1400" dirty="0">
              <a:solidFill>
                <a:schemeClr val="accent5">
                  <a:lumMod val="75000"/>
                </a:schemeClr>
              </a:solidFill>
              <a:latin typeface="Arial" panose="020B0604020202020204" pitchFamily="34" charset="0"/>
              <a:cs typeface="Arial" panose="020B0604020202020204" pitchFamily="34" charset="0"/>
            </a:endParaRPr>
          </a:p>
          <a:p>
            <a:r>
              <a:rPr lang="en-US" sz="1400" dirty="0">
                <a:solidFill>
                  <a:schemeClr val="accent5">
                    <a:lumMod val="75000"/>
                  </a:schemeClr>
                </a:solidFill>
                <a:latin typeface="Arial" panose="020B0604020202020204" pitchFamily="34" charset="0"/>
                <a:cs typeface="Arial" panose="020B0604020202020204" pitchFamily="34" charset="0"/>
              </a:rPr>
              <a:t>Junichi </a:t>
            </a:r>
            <a:r>
              <a:rPr lang="en-US" sz="1400" dirty="0" err="1">
                <a:solidFill>
                  <a:schemeClr val="accent5">
                    <a:lumMod val="75000"/>
                  </a:schemeClr>
                </a:solidFill>
                <a:latin typeface="Arial" panose="020B0604020202020204" pitchFamily="34" charset="0"/>
                <a:cs typeface="Arial" panose="020B0604020202020204" pitchFamily="34" charset="0"/>
              </a:rPr>
              <a:t>Kurokawa</a:t>
            </a:r>
            <a:r>
              <a:rPr lang="en-US" sz="1400" dirty="0">
                <a:solidFill>
                  <a:schemeClr val="accent5">
                    <a:lumMod val="75000"/>
                  </a:schemeClr>
                </a:solidFill>
                <a:latin typeface="Arial" panose="020B0604020202020204" pitchFamily="34" charset="0"/>
                <a:cs typeface="Arial" panose="020B0604020202020204" pitchFamily="34" charset="0"/>
              </a:rPr>
              <a:t> (Asian Center for Air Pollution Research)  </a:t>
            </a:r>
          </a:p>
          <a:p>
            <a:r>
              <a:rPr lang="en-US" sz="1400" dirty="0">
                <a:solidFill>
                  <a:schemeClr val="accent6">
                    <a:lumMod val="75000"/>
                  </a:schemeClr>
                </a:solidFill>
                <a:latin typeface=""/>
              </a:rPr>
              <a:t>Tatsuya </a:t>
            </a:r>
            <a:r>
              <a:rPr lang="en-US" sz="1400" dirty="0" err="1">
                <a:solidFill>
                  <a:schemeClr val="accent6">
                    <a:lumMod val="75000"/>
                  </a:schemeClr>
                </a:solidFill>
                <a:latin typeface=""/>
              </a:rPr>
              <a:t>Nagashima</a:t>
            </a:r>
            <a:r>
              <a:rPr lang="zh-CN" altLang="en-US" sz="1400" dirty="0">
                <a:solidFill>
                  <a:schemeClr val="accent6">
                    <a:lumMod val="75000"/>
                  </a:schemeClr>
                </a:solidFill>
                <a:latin typeface=""/>
              </a:rPr>
              <a:t> </a:t>
            </a:r>
            <a:r>
              <a:rPr lang="en-US" altLang="zh-CN" sz="1400" dirty="0">
                <a:solidFill>
                  <a:schemeClr val="accent6">
                    <a:lumMod val="75000"/>
                  </a:schemeClr>
                </a:solidFill>
                <a:latin typeface=""/>
              </a:rPr>
              <a:t>(National Institute for Environmental Studies,</a:t>
            </a:r>
            <a:r>
              <a:rPr lang="zh-CN" altLang="en-US" sz="1400" dirty="0">
                <a:solidFill>
                  <a:schemeClr val="accent6">
                    <a:lumMod val="75000"/>
                  </a:schemeClr>
                </a:solidFill>
                <a:latin typeface=""/>
              </a:rPr>
              <a:t> </a:t>
            </a:r>
            <a:r>
              <a:rPr lang="en-US" altLang="zh-CN" sz="1400" dirty="0">
                <a:solidFill>
                  <a:schemeClr val="accent6">
                    <a:lumMod val="75000"/>
                  </a:schemeClr>
                </a:solidFill>
                <a:latin typeface="Arial" panose="020B0604020202020204" pitchFamily="34" charset="0"/>
                <a:cs typeface="Arial" panose="020B0604020202020204" pitchFamily="34" charset="0"/>
              </a:rPr>
              <a:t>co-lead</a:t>
            </a:r>
            <a:r>
              <a:rPr lang="en-US" altLang="zh-CN" sz="1400" dirty="0">
                <a:solidFill>
                  <a:schemeClr val="accent6">
                    <a:lumMod val="75000"/>
                  </a:schemeClr>
                </a:solidFill>
                <a:latin typeface=""/>
              </a:rPr>
              <a:t>)</a:t>
            </a:r>
            <a:endParaRPr lang="en-US" sz="1400" dirty="0">
              <a:solidFill>
                <a:schemeClr val="accent6">
                  <a:lumMod val="75000"/>
                </a:schemeClr>
              </a:solidFill>
              <a:latin typeface="Arial" panose="020B0604020202020204" pitchFamily="34" charset="0"/>
              <a:cs typeface="Arial" panose="020B0604020202020204" pitchFamily="34" charset="0"/>
            </a:endParaRPr>
          </a:p>
          <a:p>
            <a:r>
              <a:rPr lang="en-US" sz="1400" dirty="0">
                <a:solidFill>
                  <a:schemeClr val="accent5">
                    <a:lumMod val="75000"/>
                  </a:schemeClr>
                </a:solidFill>
                <a:latin typeface="Arial" panose="020B0604020202020204" pitchFamily="34" charset="0"/>
                <a:cs typeface="Arial" panose="020B0604020202020204" pitchFamily="34" charset="0"/>
              </a:rPr>
              <a:t>Keiichi Sato (Asian Center for Air Pollution Research) </a:t>
            </a:r>
          </a:p>
          <a:p>
            <a:pPr>
              <a:spcAft>
                <a:spcPts val="600"/>
              </a:spcAft>
            </a:pPr>
            <a:r>
              <a:rPr lang="en-US" sz="1400" dirty="0">
                <a:solidFill>
                  <a:schemeClr val="accent5">
                    <a:lumMod val="75000"/>
                  </a:schemeClr>
                </a:solidFill>
                <a:latin typeface="Arial" panose="020B0604020202020204" pitchFamily="34" charset="0"/>
                <a:cs typeface="Arial" panose="020B0604020202020204" pitchFamily="34" charset="0"/>
              </a:rPr>
              <a:t>Seiji </a:t>
            </a:r>
            <a:r>
              <a:rPr lang="en-US" sz="1400" dirty="0" err="1">
                <a:solidFill>
                  <a:schemeClr val="accent5">
                    <a:lumMod val="75000"/>
                  </a:schemeClr>
                </a:solidFill>
                <a:latin typeface="Arial" panose="020B0604020202020204" pitchFamily="34" charset="0"/>
                <a:cs typeface="Arial" panose="020B0604020202020204" pitchFamily="34" charset="0"/>
              </a:rPr>
              <a:t>Sugata</a:t>
            </a:r>
            <a:r>
              <a:rPr lang="en-US" sz="1400" dirty="0">
                <a:solidFill>
                  <a:schemeClr val="accent5">
                    <a:lumMod val="75000"/>
                  </a:schemeClr>
                </a:solidFill>
                <a:latin typeface="Arial" panose="020B0604020202020204" pitchFamily="34" charset="0"/>
                <a:cs typeface="Arial" panose="020B0604020202020204" pitchFamily="34" charset="0"/>
              </a:rPr>
              <a:t> (National Institute for Environmental Studies) </a:t>
            </a:r>
          </a:p>
          <a:p>
            <a:endParaRPr lang="en-US" sz="1400" dirty="0">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09973D0-C0B4-A04E-83E7-E482CA3F7456}"/>
              </a:ext>
            </a:extLst>
          </p:cNvPr>
          <p:cNvSpPr txBox="1"/>
          <p:nvPr/>
        </p:nvSpPr>
        <p:spPr>
          <a:xfrm>
            <a:off x="59007" y="755491"/>
            <a:ext cx="8110318" cy="707886"/>
          </a:xfrm>
          <a:prstGeom prst="rect">
            <a:avLst/>
          </a:prstGeom>
          <a:noFill/>
        </p:spPr>
        <p:txBody>
          <a:bodyPr wrap="square" rtlCol="0">
            <a:spAutoFit/>
          </a:bodyPr>
          <a:lstStyle/>
          <a:p>
            <a:r>
              <a:rPr lang="en-US" altLang="zh-CN" sz="2000" b="1" dirty="0">
                <a:solidFill>
                  <a:schemeClr val="accent5">
                    <a:lumMod val="75000"/>
                  </a:schemeClr>
                </a:solidFill>
                <a:latin typeface="Arial" panose="020B0604020202020204" pitchFamily="34" charset="0"/>
                <a:cs typeface="Arial" panose="020B0604020202020204" pitchFamily="34" charset="0"/>
              </a:rPr>
              <a:t>Surface</a:t>
            </a:r>
            <a:r>
              <a:rPr lang="zh-CN" altLang="en-US" sz="2000" b="1" dirty="0">
                <a:solidFill>
                  <a:schemeClr val="accent5">
                    <a:lumMod val="75000"/>
                  </a:schemeClr>
                </a:solidFill>
                <a:latin typeface="Arial" panose="020B0604020202020204" pitchFamily="34" charset="0"/>
                <a:cs typeface="Arial" panose="020B0604020202020204" pitchFamily="34" charset="0"/>
              </a:rPr>
              <a:t> </a:t>
            </a:r>
            <a:r>
              <a:rPr lang="en-US" altLang="zh-CN" sz="2000" b="1" dirty="0">
                <a:solidFill>
                  <a:schemeClr val="accent5">
                    <a:lumMod val="75000"/>
                  </a:schemeClr>
                </a:solidFill>
                <a:latin typeface="Arial" panose="020B0604020202020204" pitchFamily="34" charset="0"/>
                <a:cs typeface="Arial" panose="020B0604020202020204" pitchFamily="34" charset="0"/>
              </a:rPr>
              <a:t>measurement;</a:t>
            </a:r>
            <a:r>
              <a:rPr lang="zh-CN" altLang="en-US" sz="2000" b="1" dirty="0">
                <a:solidFill>
                  <a:schemeClr val="accent5">
                    <a:lumMod val="75000"/>
                  </a:schemeClr>
                </a:solidFill>
                <a:latin typeface="Arial" panose="020B0604020202020204" pitchFamily="34" charset="0"/>
                <a:cs typeface="Arial" panose="020B0604020202020204" pitchFamily="34" charset="0"/>
              </a:rPr>
              <a:t> </a:t>
            </a:r>
            <a:r>
              <a:rPr lang="en-US" altLang="zh-CN" sz="2000" b="1" dirty="0" err="1">
                <a:solidFill>
                  <a:srgbClr val="0070C0"/>
                </a:solidFill>
                <a:latin typeface="Arial" panose="020B0604020202020204" pitchFamily="34" charset="0"/>
                <a:cs typeface="Arial" panose="020B0604020202020204" pitchFamily="34" charset="0"/>
              </a:rPr>
              <a:t>Ozonesonde</a:t>
            </a:r>
            <a:r>
              <a:rPr lang="en-US" altLang="zh-CN" sz="2000" b="1" dirty="0">
                <a:solidFill>
                  <a:srgbClr val="0070C0"/>
                </a:solidFill>
                <a:latin typeface="Arial" panose="020B0604020202020204" pitchFamily="34" charset="0"/>
                <a:cs typeface="Arial" panose="020B0604020202020204" pitchFamily="34" charset="0"/>
              </a:rPr>
              <a:t>;</a:t>
            </a:r>
            <a:r>
              <a:rPr lang="zh-CN" altLang="en-US" sz="2000" b="1" dirty="0">
                <a:solidFill>
                  <a:srgbClr val="0070C0"/>
                </a:solidFill>
                <a:latin typeface="Arial" panose="020B0604020202020204" pitchFamily="34" charset="0"/>
                <a:cs typeface="Arial" panose="020B0604020202020204" pitchFamily="34" charset="0"/>
              </a:rPr>
              <a:t> </a:t>
            </a:r>
            <a:r>
              <a:rPr lang="en-US" altLang="zh-CN" sz="2000" b="1" dirty="0">
                <a:solidFill>
                  <a:schemeClr val="accent1">
                    <a:lumMod val="75000"/>
                  </a:schemeClr>
                </a:solidFill>
                <a:latin typeface="Arial" panose="020B0604020202020204" pitchFamily="34" charset="0"/>
                <a:cs typeface="Arial" panose="020B0604020202020204" pitchFamily="34" charset="0"/>
              </a:rPr>
              <a:t>Satellite;</a:t>
            </a:r>
            <a:r>
              <a:rPr lang="zh-CN" altLang="en-US" sz="2000" b="1" dirty="0">
                <a:solidFill>
                  <a:schemeClr val="accent1">
                    <a:lumMod val="75000"/>
                  </a:schemeClr>
                </a:solidFill>
                <a:latin typeface="Arial" panose="020B0604020202020204" pitchFamily="34" charset="0"/>
                <a:cs typeface="Arial" panose="020B0604020202020204" pitchFamily="34" charset="0"/>
              </a:rPr>
              <a:t> </a:t>
            </a:r>
            <a:r>
              <a:rPr lang="en-US" altLang="zh-CN" sz="2000" b="1" dirty="0">
                <a:solidFill>
                  <a:schemeClr val="accent6">
                    <a:lumMod val="75000"/>
                  </a:schemeClr>
                </a:solidFill>
                <a:latin typeface="Arial" panose="020B0604020202020204" pitchFamily="34" charset="0"/>
                <a:cs typeface="Arial" panose="020B0604020202020204" pitchFamily="34" charset="0"/>
              </a:rPr>
              <a:t>Model</a:t>
            </a:r>
          </a:p>
          <a:p>
            <a:endParaRPr lang="en-US" sz="20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B9E2E25-4447-F644-AEF7-C03A821A1B97}"/>
              </a:ext>
            </a:extLst>
          </p:cNvPr>
          <p:cNvSpPr/>
          <p:nvPr/>
        </p:nvSpPr>
        <p:spPr>
          <a:xfrm>
            <a:off x="5746950" y="1401182"/>
            <a:ext cx="6445050" cy="3762568"/>
          </a:xfrm>
          <a:prstGeom prst="rect">
            <a:avLst/>
          </a:prstGeom>
        </p:spPr>
        <p:txBody>
          <a:bodyPr wrap="square">
            <a:spAutoFit/>
          </a:bodyPr>
          <a:lstStyle/>
          <a:p>
            <a:pPr>
              <a:spcAft>
                <a:spcPts val="300"/>
              </a:spcAft>
            </a:pPr>
            <a:r>
              <a:rPr lang="en-US" sz="1400" b="1" dirty="0">
                <a:latin typeface="Arial" panose="020B0604020202020204" pitchFamily="34" charset="0"/>
                <a:cs typeface="Arial" panose="020B0604020202020204" pitchFamily="34" charset="0"/>
              </a:rPr>
              <a:t>South Korea</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sz="1400" dirty="0" err="1">
                <a:solidFill>
                  <a:schemeClr val="accent1">
                    <a:lumMod val="75000"/>
                  </a:schemeClr>
                </a:solidFill>
                <a:latin typeface="Arial" panose="020B0604020202020204" pitchFamily="34" charset="0"/>
                <a:cs typeface="Arial" panose="020B0604020202020204" pitchFamily="34" charset="0"/>
              </a:rPr>
              <a:t>Juseon</a:t>
            </a:r>
            <a:r>
              <a:rPr lang="en-US" sz="1400" dirty="0">
                <a:solidFill>
                  <a:schemeClr val="accent1">
                    <a:lumMod val="75000"/>
                  </a:schemeClr>
                </a:solidFill>
                <a:latin typeface="Arial" panose="020B0604020202020204" pitchFamily="34" charset="0"/>
                <a:cs typeface="Arial" panose="020B0604020202020204" pitchFamily="34" charset="0"/>
              </a:rPr>
              <a:t> </a:t>
            </a:r>
            <a:r>
              <a:rPr lang="en-US" sz="1400" dirty="0" err="1">
                <a:solidFill>
                  <a:schemeClr val="accent1">
                    <a:lumMod val="75000"/>
                  </a:schemeClr>
                </a:solidFill>
                <a:latin typeface="Arial" panose="020B0604020202020204" pitchFamily="34" charset="0"/>
                <a:cs typeface="Arial" panose="020B0604020202020204" pitchFamily="34" charset="0"/>
              </a:rPr>
              <a:t>Bak</a:t>
            </a:r>
            <a:r>
              <a:rPr lang="en-US" sz="1400" dirty="0">
                <a:solidFill>
                  <a:schemeClr val="accent1">
                    <a:lumMod val="75000"/>
                  </a:schemeClr>
                </a:solidFill>
                <a:latin typeface="Arial" panose="020B0604020202020204" pitchFamily="34" charset="0"/>
                <a:cs typeface="Arial" panose="020B0604020202020204" pitchFamily="34" charset="0"/>
              </a:rPr>
              <a:t> (Pusan National University) </a:t>
            </a:r>
          </a:p>
          <a:p>
            <a:pPr>
              <a:spcAft>
                <a:spcPts val="300"/>
              </a:spcAft>
            </a:pPr>
            <a:r>
              <a:rPr lang="zh-CN" altLang="en-US" sz="1400" dirty="0">
                <a:solidFill>
                  <a:prstClr val="black"/>
                </a:solidFill>
                <a:latin typeface="Arial" panose="020B0604020202020204" pitchFamily="34" charset="0"/>
                <a:cs typeface="Arial" panose="020B0604020202020204" pitchFamily="34" charset="0"/>
              </a:rPr>
              <a:t>                        </a:t>
            </a:r>
            <a:r>
              <a:rPr lang="en-US" sz="1400" dirty="0" err="1">
                <a:solidFill>
                  <a:schemeClr val="accent1">
                    <a:lumMod val="75000"/>
                  </a:schemeClr>
                </a:solidFill>
                <a:latin typeface="Arial" panose="020B0604020202020204" pitchFamily="34" charset="0"/>
                <a:cs typeface="Arial" panose="020B0604020202020204" pitchFamily="34" charset="0"/>
              </a:rPr>
              <a:t>Dongwon</a:t>
            </a:r>
            <a:r>
              <a:rPr lang="en-US" sz="1400" dirty="0">
                <a:solidFill>
                  <a:schemeClr val="accent1">
                    <a:lumMod val="75000"/>
                  </a:schemeClr>
                </a:solidFill>
                <a:latin typeface="Arial" panose="020B0604020202020204" pitchFamily="34" charset="0"/>
                <a:cs typeface="Arial" panose="020B0604020202020204" pitchFamily="34" charset="0"/>
              </a:rPr>
              <a:t> Lee (National Institute of Environmental</a:t>
            </a:r>
            <a:r>
              <a:rPr lang="zh-CN" altLang="en-US" sz="1400" dirty="0">
                <a:solidFill>
                  <a:schemeClr val="accent1">
                    <a:lumMod val="75000"/>
                  </a:schemeClr>
                </a:solidFill>
                <a:latin typeface="Arial" panose="020B0604020202020204" pitchFamily="34" charset="0"/>
                <a:cs typeface="Arial" panose="020B0604020202020204" pitchFamily="34" charset="0"/>
              </a:rPr>
              <a:t> </a:t>
            </a:r>
            <a:r>
              <a:rPr lang="en-US" sz="1400" dirty="0">
                <a:solidFill>
                  <a:schemeClr val="accent1">
                    <a:lumMod val="75000"/>
                  </a:schemeClr>
                </a:solidFill>
                <a:latin typeface="Arial" panose="020B0604020202020204" pitchFamily="34" charset="0"/>
                <a:cs typeface="Arial" panose="020B0604020202020204" pitchFamily="34" charset="0"/>
              </a:rPr>
              <a:t>Research)</a:t>
            </a:r>
            <a:r>
              <a:rPr lang="en-US" sz="1400" dirty="0">
                <a:solidFill>
                  <a:schemeClr val="tx2">
                    <a:lumMod val="60000"/>
                    <a:lumOff val="40000"/>
                  </a:schemeClr>
                </a:solidFill>
                <a:latin typeface="Arial" panose="020B0604020202020204" pitchFamily="34" charset="0"/>
                <a:cs typeface="Arial" panose="020B0604020202020204" pitchFamily="34" charset="0"/>
              </a:rPr>
              <a:t>   </a:t>
            </a:r>
          </a:p>
          <a:p>
            <a:pPr>
              <a:spcAft>
                <a:spcPts val="300"/>
              </a:spcAft>
            </a:pPr>
            <a:r>
              <a:rPr lang="zh-CN" altLang="en-US" sz="1400" dirty="0">
                <a:solidFill>
                  <a:prstClr val="black"/>
                </a:solidFill>
                <a:latin typeface="Arial" panose="020B0604020202020204" pitchFamily="34" charset="0"/>
                <a:cs typeface="Arial" panose="020B0604020202020204" pitchFamily="34" charset="0"/>
              </a:rPr>
              <a:t>                        </a:t>
            </a:r>
            <a:r>
              <a:rPr lang="en-US" sz="1400" dirty="0" err="1">
                <a:solidFill>
                  <a:srgbClr val="0070C0"/>
                </a:solidFill>
                <a:latin typeface="Arial" panose="020B0604020202020204" pitchFamily="34" charset="0"/>
                <a:cs typeface="Arial" panose="020B0604020202020204" pitchFamily="34" charset="0"/>
              </a:rPr>
              <a:t>Mee-Hye</a:t>
            </a:r>
            <a:r>
              <a:rPr lang="en-US" sz="1400" dirty="0">
                <a:solidFill>
                  <a:srgbClr val="0070C0"/>
                </a:solidFill>
                <a:latin typeface="Arial" panose="020B0604020202020204" pitchFamily="34" charset="0"/>
                <a:cs typeface="Arial" panose="020B0604020202020204" pitchFamily="34" charset="0"/>
              </a:rPr>
              <a:t> Lee (Korea University)</a:t>
            </a:r>
          </a:p>
          <a:p>
            <a:pPr>
              <a:spcAft>
                <a:spcPts val="300"/>
              </a:spcAft>
            </a:pPr>
            <a:r>
              <a:rPr lang="zh-CN" altLang="en-US" sz="1400" dirty="0">
                <a:solidFill>
                  <a:prstClr val="black"/>
                </a:solidFill>
                <a:latin typeface="Arial" panose="020B0604020202020204" pitchFamily="34" charset="0"/>
                <a:cs typeface="Arial" panose="020B0604020202020204" pitchFamily="34" charset="0"/>
              </a:rPr>
              <a:t>                        </a:t>
            </a:r>
            <a:r>
              <a:rPr lang="en-US" sz="1400" dirty="0" err="1">
                <a:solidFill>
                  <a:srgbClr val="0070C0"/>
                </a:solidFill>
                <a:latin typeface="Arial" panose="020B0604020202020204" pitchFamily="34" charset="0"/>
                <a:cs typeface="Arial" panose="020B0604020202020204" pitchFamily="34" charset="0"/>
              </a:rPr>
              <a:t>Joowan</a:t>
            </a:r>
            <a:r>
              <a:rPr lang="en-US" sz="1400" dirty="0">
                <a:solidFill>
                  <a:srgbClr val="0070C0"/>
                </a:solidFill>
                <a:latin typeface="Arial" panose="020B0604020202020204" pitchFamily="34" charset="0"/>
                <a:cs typeface="Arial" panose="020B0604020202020204" pitchFamily="34" charset="0"/>
              </a:rPr>
              <a:t> Kim (</a:t>
            </a:r>
            <a:r>
              <a:rPr lang="en-US" sz="1400" dirty="0" err="1">
                <a:solidFill>
                  <a:srgbClr val="0070C0"/>
                </a:solidFill>
                <a:latin typeface="Arial" panose="020B0604020202020204" pitchFamily="34" charset="0"/>
                <a:cs typeface="Arial" panose="020B0604020202020204" pitchFamily="34" charset="0"/>
              </a:rPr>
              <a:t>Kongju</a:t>
            </a:r>
            <a:r>
              <a:rPr lang="en-US" sz="1400" dirty="0">
                <a:solidFill>
                  <a:srgbClr val="0070C0"/>
                </a:solidFill>
                <a:latin typeface="Arial" panose="020B0604020202020204" pitchFamily="34" charset="0"/>
                <a:cs typeface="Arial" panose="020B0604020202020204" pitchFamily="34" charset="0"/>
              </a:rPr>
              <a:t> National University)</a:t>
            </a:r>
          </a:p>
          <a:p>
            <a:pPr>
              <a:spcAft>
                <a:spcPts val="300"/>
              </a:spcAft>
            </a:pPr>
            <a:r>
              <a:rPr lang="zh-CN" altLang="en-US" sz="1400" dirty="0">
                <a:solidFill>
                  <a:srgbClr val="0070C0"/>
                </a:solidFill>
                <a:latin typeface="Arial" panose="020B0604020202020204" pitchFamily="34" charset="0"/>
                <a:cs typeface="Arial" panose="020B0604020202020204" pitchFamily="34" charset="0"/>
              </a:rPr>
              <a:t>                        </a:t>
            </a:r>
            <a:r>
              <a:rPr lang="en-US" sz="1400" dirty="0">
                <a:solidFill>
                  <a:srgbClr val="0070C0"/>
                </a:solidFill>
                <a:latin typeface=""/>
              </a:rPr>
              <a:t>Ja-Ho Koo</a:t>
            </a:r>
            <a:r>
              <a:rPr lang="zh-CN" altLang="en-US" sz="1400" dirty="0">
                <a:solidFill>
                  <a:srgbClr val="0070C0"/>
                </a:solidFill>
                <a:latin typeface=""/>
              </a:rPr>
              <a:t> </a:t>
            </a:r>
            <a:r>
              <a:rPr lang="en-US" altLang="zh-CN" sz="1400" dirty="0">
                <a:solidFill>
                  <a:srgbClr val="0070C0"/>
                </a:solidFill>
                <a:latin typeface=""/>
              </a:rPr>
              <a:t>(</a:t>
            </a:r>
            <a:r>
              <a:rPr lang="en-US" sz="1400" dirty="0">
                <a:solidFill>
                  <a:srgbClr val="0070C0"/>
                </a:solidFill>
                <a:latin typeface=""/>
              </a:rPr>
              <a:t>Yonsei University</a:t>
            </a:r>
            <a:r>
              <a:rPr lang="en-US" altLang="zh-CN" sz="1400" dirty="0">
                <a:solidFill>
                  <a:srgbClr val="0070C0"/>
                </a:solidFill>
                <a:latin typeface=""/>
              </a:rPr>
              <a:t>,</a:t>
            </a:r>
            <a:r>
              <a:rPr lang="zh-CN" altLang="en-US" sz="1400" dirty="0">
                <a:solidFill>
                  <a:srgbClr val="0070C0"/>
                </a:solidFill>
                <a:latin typeface=""/>
              </a:rPr>
              <a:t> </a:t>
            </a:r>
            <a:r>
              <a:rPr lang="en-US" altLang="zh-CN" sz="1400" dirty="0">
                <a:solidFill>
                  <a:srgbClr val="0070C0"/>
                </a:solidFill>
                <a:latin typeface=""/>
              </a:rPr>
              <a:t>co-lead)</a:t>
            </a:r>
            <a:endParaRPr lang="en-US" sz="1400" dirty="0">
              <a:solidFill>
                <a:srgbClr val="0070C0"/>
              </a:solidFill>
              <a:latin typeface="Arial" panose="020B0604020202020204" pitchFamily="34" charset="0"/>
              <a:cs typeface="Arial" panose="020B0604020202020204" pitchFamily="34" charset="0"/>
            </a:endParaRPr>
          </a:p>
          <a:p>
            <a:pPr>
              <a:spcBef>
                <a:spcPts val="300"/>
              </a:spcBef>
              <a:spcAft>
                <a:spcPts val="300"/>
              </a:spcAft>
            </a:pPr>
            <a:r>
              <a:rPr lang="en-US" altLang="zh-CN" sz="1400" b="1" dirty="0">
                <a:latin typeface="Arial" panose="020B0604020202020204" pitchFamily="34" charset="0"/>
                <a:cs typeface="Arial" panose="020B0604020202020204" pitchFamily="34" charset="0"/>
              </a:rPr>
              <a:t>USA</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sz="1400" dirty="0" err="1">
                <a:solidFill>
                  <a:schemeClr val="accent6">
                    <a:lumMod val="75000"/>
                  </a:schemeClr>
                </a:solidFill>
                <a:latin typeface="Arial" panose="020B0604020202020204" pitchFamily="34" charset="0"/>
                <a:cs typeface="Arial" panose="020B0604020202020204" pitchFamily="34" charset="0"/>
              </a:rPr>
              <a:t>Yuqiang</a:t>
            </a:r>
            <a:r>
              <a:rPr lang="en-US" sz="1400" dirty="0">
                <a:solidFill>
                  <a:schemeClr val="accent6">
                    <a:lumMod val="75000"/>
                  </a:schemeClr>
                </a:solidFill>
                <a:latin typeface="Arial" panose="020B0604020202020204" pitchFamily="34" charset="0"/>
                <a:cs typeface="Arial" panose="020B0604020202020204" pitchFamily="34" charset="0"/>
              </a:rPr>
              <a:t> Zhang (Duke University)</a:t>
            </a:r>
          </a:p>
          <a:p>
            <a:pPr>
              <a:spcAft>
                <a:spcPts val="300"/>
              </a:spcAft>
            </a:pP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Lu</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Shen</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(Harvard)</a:t>
            </a:r>
          </a:p>
          <a:p>
            <a:pPr>
              <a:spcAft>
                <a:spcPts val="300"/>
              </a:spcAft>
            </a:pP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Ke</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Li</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(Harvard,</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co-lead)</a:t>
            </a:r>
            <a:endParaRPr lang="en-US" sz="1400" dirty="0">
              <a:solidFill>
                <a:schemeClr val="accent6">
                  <a:lumMod val="75000"/>
                </a:schemeClr>
              </a:solidFill>
              <a:latin typeface="Arial" panose="020B0604020202020204" pitchFamily="34" charset="0"/>
              <a:cs typeface="Arial" panose="020B0604020202020204" pitchFamily="34" charset="0"/>
            </a:endParaRPr>
          </a:p>
          <a:p>
            <a:pPr>
              <a:spcBef>
                <a:spcPts val="300"/>
              </a:spcBef>
              <a:spcAft>
                <a:spcPts val="300"/>
              </a:spcAft>
            </a:pPr>
            <a:r>
              <a:rPr lang="en-US" sz="1400" b="1" dirty="0">
                <a:latin typeface="Arial" panose="020B0604020202020204" pitchFamily="34" charset="0"/>
                <a:cs typeface="Arial" panose="020B0604020202020204" pitchFamily="34" charset="0"/>
              </a:rPr>
              <a:t>Malaysia</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sz="1400" dirty="0" err="1">
                <a:solidFill>
                  <a:schemeClr val="accent5">
                    <a:lumMod val="75000"/>
                  </a:schemeClr>
                </a:solidFill>
                <a:latin typeface="Arial" panose="020B0604020202020204" pitchFamily="34" charset="0"/>
                <a:cs typeface="Arial" panose="020B0604020202020204" pitchFamily="34" charset="0"/>
              </a:rPr>
              <a:t>Mohd</a:t>
            </a:r>
            <a:r>
              <a:rPr lang="en-US" sz="1400" dirty="0">
                <a:solidFill>
                  <a:schemeClr val="accent5">
                    <a:lumMod val="75000"/>
                  </a:schemeClr>
                </a:solidFill>
                <a:latin typeface="Arial" panose="020B0604020202020204" pitchFamily="34" charset="0"/>
                <a:cs typeface="Arial" panose="020B0604020202020204" pitchFamily="34" charset="0"/>
              </a:rPr>
              <a:t> </a:t>
            </a:r>
            <a:r>
              <a:rPr lang="en-US" sz="1400" dirty="0" err="1">
                <a:solidFill>
                  <a:schemeClr val="accent5">
                    <a:lumMod val="75000"/>
                  </a:schemeClr>
                </a:solidFill>
                <a:latin typeface="Arial" panose="020B0604020202020204" pitchFamily="34" charset="0"/>
                <a:cs typeface="Arial" panose="020B0604020202020204" pitchFamily="34" charset="0"/>
              </a:rPr>
              <a:t>Talib</a:t>
            </a:r>
            <a:r>
              <a:rPr lang="en-US" sz="1400" dirty="0">
                <a:solidFill>
                  <a:schemeClr val="accent5">
                    <a:lumMod val="75000"/>
                  </a:schemeClr>
                </a:solidFill>
                <a:latin typeface="Arial" panose="020B0604020202020204" pitchFamily="34" charset="0"/>
                <a:cs typeface="Arial" panose="020B0604020202020204" pitchFamily="34" charset="0"/>
              </a:rPr>
              <a:t> Latif (</a:t>
            </a:r>
            <a:r>
              <a:rPr lang="en-US" sz="1400" dirty="0" err="1">
                <a:solidFill>
                  <a:schemeClr val="accent5">
                    <a:lumMod val="75000"/>
                  </a:schemeClr>
                </a:solidFill>
                <a:latin typeface="Arial" panose="020B0604020202020204" pitchFamily="34" charset="0"/>
                <a:cs typeface="Arial" panose="020B0604020202020204" pitchFamily="34" charset="0"/>
              </a:rPr>
              <a:t>Universiti</a:t>
            </a:r>
            <a:r>
              <a:rPr lang="en-US" sz="1400" dirty="0">
                <a:solidFill>
                  <a:schemeClr val="accent5">
                    <a:lumMod val="75000"/>
                  </a:schemeClr>
                </a:solidFill>
                <a:latin typeface="Arial" panose="020B0604020202020204" pitchFamily="34" charset="0"/>
                <a:cs typeface="Arial" panose="020B0604020202020204" pitchFamily="34" charset="0"/>
              </a:rPr>
              <a:t> </a:t>
            </a:r>
            <a:r>
              <a:rPr lang="en-US" sz="1400" dirty="0" err="1">
                <a:solidFill>
                  <a:schemeClr val="accent5">
                    <a:lumMod val="75000"/>
                  </a:schemeClr>
                </a:solidFill>
                <a:latin typeface="Arial" panose="020B0604020202020204" pitchFamily="34" charset="0"/>
                <a:cs typeface="Arial" panose="020B0604020202020204" pitchFamily="34" charset="0"/>
              </a:rPr>
              <a:t>Kebangsaan</a:t>
            </a:r>
            <a:r>
              <a:rPr lang="en-US" sz="1400" dirty="0">
                <a:solidFill>
                  <a:schemeClr val="accent5">
                    <a:lumMod val="75000"/>
                  </a:schemeClr>
                </a:solidFill>
                <a:latin typeface="Arial" panose="020B0604020202020204" pitchFamily="34" charset="0"/>
                <a:cs typeface="Arial" panose="020B0604020202020204" pitchFamily="34" charset="0"/>
              </a:rPr>
              <a:t> Malaysia) </a:t>
            </a:r>
          </a:p>
          <a:p>
            <a:pPr>
              <a:spcBef>
                <a:spcPts val="300"/>
              </a:spcBef>
              <a:spcAft>
                <a:spcPts val="300"/>
              </a:spcAft>
            </a:pPr>
            <a:r>
              <a:rPr lang="en-US" altLang="zh-CN" sz="1400" b="1" dirty="0">
                <a:latin typeface="Arial" panose="020B0604020202020204" pitchFamily="34" charset="0"/>
                <a:cs typeface="Arial" panose="020B0604020202020204" pitchFamily="34" charset="0"/>
              </a:rPr>
              <a:t>Thailand</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sz="1400" dirty="0" err="1">
                <a:solidFill>
                  <a:schemeClr val="accent5">
                    <a:lumMod val="75000"/>
                  </a:schemeClr>
                </a:solidFill>
                <a:latin typeface="Arial" panose="020B0604020202020204" pitchFamily="34" charset="0"/>
                <a:cs typeface="Arial" panose="020B0604020202020204" pitchFamily="34" charset="0"/>
              </a:rPr>
              <a:t>Kasemsan</a:t>
            </a:r>
            <a:r>
              <a:rPr lang="en-US" sz="1400" dirty="0">
                <a:solidFill>
                  <a:schemeClr val="accent5">
                    <a:lumMod val="75000"/>
                  </a:schemeClr>
                </a:solidFill>
                <a:latin typeface="Arial" panose="020B0604020202020204" pitchFamily="34" charset="0"/>
                <a:cs typeface="Arial" panose="020B0604020202020204" pitchFamily="34" charset="0"/>
              </a:rPr>
              <a:t> </a:t>
            </a:r>
            <a:r>
              <a:rPr lang="en-US" sz="1400" dirty="0" err="1">
                <a:solidFill>
                  <a:schemeClr val="accent5">
                    <a:lumMod val="75000"/>
                  </a:schemeClr>
                </a:solidFill>
                <a:latin typeface="Arial" panose="020B0604020202020204" pitchFamily="34" charset="0"/>
                <a:cs typeface="Arial" panose="020B0604020202020204" pitchFamily="34" charset="0"/>
              </a:rPr>
              <a:t>Manomaiphiboon</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(King Mongkut’s University of </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Technology Thonburi)</a:t>
            </a:r>
          </a:p>
          <a:p>
            <a:pPr>
              <a:spcAft>
                <a:spcPts val="300"/>
              </a:spcAft>
            </a:pP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err="1">
                <a:solidFill>
                  <a:schemeClr val="accent5">
                    <a:lumMod val="75000"/>
                  </a:schemeClr>
                </a:solidFill>
                <a:latin typeface="Arial" panose="020B0604020202020204" pitchFamily="34" charset="0"/>
                <a:cs typeface="Arial" panose="020B0604020202020204" pitchFamily="34" charset="0"/>
              </a:rPr>
              <a:t>Pornpan</a:t>
            </a:r>
            <a:r>
              <a:rPr lang="en-US" altLang="zh-CN"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err="1">
                <a:solidFill>
                  <a:schemeClr val="accent5">
                    <a:lumMod val="75000"/>
                  </a:schemeClr>
                </a:solidFill>
                <a:latin typeface="Arial" panose="020B0604020202020204" pitchFamily="34" charset="0"/>
                <a:cs typeface="Arial" panose="020B0604020202020204" pitchFamily="34" charset="0"/>
              </a:rPr>
              <a:t>Uttamang</a:t>
            </a:r>
            <a:r>
              <a:rPr lang="zh-CN" altLang="en-US" sz="1400" dirty="0">
                <a:solidFill>
                  <a:schemeClr val="accent5">
                    <a:lumMod val="75000"/>
                  </a:schemeClr>
                </a:solidFill>
                <a:latin typeface="Arial" panose="020B0604020202020204" pitchFamily="34" charset="0"/>
                <a:cs typeface="Arial" panose="020B0604020202020204" pitchFamily="34" charset="0"/>
              </a:rPr>
              <a:t> </a:t>
            </a:r>
            <a:r>
              <a:rPr lang="en-US" altLang="zh-CN" sz="1400" dirty="0">
                <a:solidFill>
                  <a:schemeClr val="accent5">
                    <a:lumMod val="75000"/>
                  </a:schemeClr>
                </a:solidFill>
                <a:latin typeface="Arial" panose="020B0604020202020204" pitchFamily="34" charset="0"/>
                <a:cs typeface="Arial" panose="020B0604020202020204" pitchFamily="34" charset="0"/>
              </a:rPr>
              <a:t>(</a:t>
            </a:r>
            <a:r>
              <a:rPr lang="en-US" altLang="zh-CN" sz="1400" dirty="0" err="1">
                <a:solidFill>
                  <a:schemeClr val="accent5">
                    <a:lumMod val="75000"/>
                  </a:schemeClr>
                </a:solidFill>
                <a:latin typeface="Arial" panose="020B0604020202020204" pitchFamily="34" charset="0"/>
                <a:cs typeface="Arial" panose="020B0604020202020204" pitchFamily="34" charset="0"/>
              </a:rPr>
              <a:t>Maejo</a:t>
            </a:r>
            <a:r>
              <a:rPr lang="en-US" altLang="zh-CN" sz="1400" dirty="0">
                <a:solidFill>
                  <a:schemeClr val="accent5">
                    <a:lumMod val="75000"/>
                  </a:schemeClr>
                </a:solidFill>
                <a:latin typeface="Arial" panose="020B0604020202020204" pitchFamily="34" charset="0"/>
                <a:cs typeface="Arial" panose="020B0604020202020204" pitchFamily="34" charset="0"/>
              </a:rPr>
              <a:t> University)</a:t>
            </a:r>
          </a:p>
          <a:p>
            <a:pPr>
              <a:spcBef>
                <a:spcPts val="300"/>
              </a:spcBef>
              <a:spcAft>
                <a:spcPts val="300"/>
              </a:spcAft>
            </a:pPr>
            <a:r>
              <a:rPr lang="en-US" altLang="zh-CN" sz="1400" b="1" dirty="0">
                <a:latin typeface="Arial" panose="020B0604020202020204" pitchFamily="34" charset="0"/>
                <a:cs typeface="Arial" panose="020B0604020202020204" pitchFamily="34" charset="0"/>
              </a:rPr>
              <a:t>Vietnam</a:t>
            </a:r>
            <a:r>
              <a:rPr lang="en-US" altLang="zh-CN" sz="1400" dirty="0">
                <a:latin typeface="Arial" panose="020B0604020202020204" pitchFamily="34" charset="0"/>
                <a:cs typeface="Arial" panose="020B0604020202020204" pitchFamily="34" charset="0"/>
              </a:rPr>
              <a:t>: </a:t>
            </a:r>
            <a:r>
              <a:rPr lang="zh-CN" altLang="en-US" sz="1400" dirty="0">
                <a:latin typeface="Arial" panose="020B0604020202020204" pitchFamily="34" charset="0"/>
                <a:cs typeface="Arial" panose="020B0604020202020204" pitchFamily="34" charset="0"/>
              </a:rPr>
              <a:t> </a:t>
            </a:r>
            <a:r>
              <a:rPr lang="en-US" sz="1400" dirty="0">
                <a:solidFill>
                  <a:schemeClr val="accent6">
                    <a:lumMod val="75000"/>
                  </a:schemeClr>
                </a:solidFill>
                <a:latin typeface="Arial" panose="020B0604020202020204" pitchFamily="34" charset="0"/>
                <a:cs typeface="Arial" panose="020B0604020202020204" pitchFamily="34" charset="0"/>
              </a:rPr>
              <a:t>Nguyen Tran Huong </a:t>
            </a:r>
            <a:r>
              <a:rPr lang="en-US" sz="1400" dirty="0" err="1">
                <a:solidFill>
                  <a:schemeClr val="accent6">
                    <a:lumMod val="75000"/>
                  </a:schemeClr>
                </a:solidFill>
                <a:latin typeface="Arial" panose="020B0604020202020204" pitchFamily="34" charset="0"/>
                <a:cs typeface="Arial" panose="020B0604020202020204" pitchFamily="34" charset="0"/>
              </a:rPr>
              <a:t>Giang</a:t>
            </a:r>
            <a:r>
              <a:rPr lang="zh-CN" altLang="en-US" sz="1400" dirty="0">
                <a:solidFill>
                  <a:schemeClr val="accent6">
                    <a:lumMod val="75000"/>
                  </a:schemeClr>
                </a:solidFill>
                <a:latin typeface="Arial" panose="020B0604020202020204" pitchFamily="34" charset="0"/>
                <a:cs typeface="Arial" panose="020B0604020202020204" pitchFamily="34" charset="0"/>
              </a:rPr>
              <a:t> </a:t>
            </a:r>
            <a:r>
              <a:rPr lang="en-US" altLang="zh-CN" sz="1400" dirty="0">
                <a:solidFill>
                  <a:schemeClr val="accent6">
                    <a:lumMod val="75000"/>
                  </a:schemeClr>
                </a:solidFill>
                <a:latin typeface="Arial" panose="020B0604020202020204" pitchFamily="34" charset="0"/>
                <a:cs typeface="Arial" panose="020B0604020202020204" pitchFamily="34" charset="0"/>
              </a:rPr>
              <a:t>(Da Lat University</a:t>
            </a:r>
            <a:r>
              <a:rPr lang="en-US" altLang="zh-CN" sz="1400" dirty="0" smtClean="0">
                <a:solidFill>
                  <a:schemeClr val="accent6">
                    <a:lumMod val="75000"/>
                  </a:schemeClr>
                </a:solidFill>
                <a:latin typeface="Arial" panose="020B0604020202020204" pitchFamily="34" charset="0"/>
                <a:cs typeface="Arial" panose="020B0604020202020204" pitchFamily="34" charset="0"/>
              </a:rPr>
              <a:t>)</a:t>
            </a:r>
          </a:p>
          <a:p>
            <a:pPr>
              <a:spcBef>
                <a:spcPts val="300"/>
              </a:spcBef>
              <a:spcAft>
                <a:spcPts val="300"/>
              </a:spcAft>
            </a:pPr>
            <a:r>
              <a:rPr lang="en-US" altLang="zh-CN" sz="1400" b="1" dirty="0" smtClean="0">
                <a:latin typeface="Arial" panose="020B0604020202020204" pitchFamily="34" charset="0"/>
                <a:cs typeface="Arial" panose="020B0604020202020204" pitchFamily="34" charset="0"/>
              </a:rPr>
              <a:t>Germany: </a:t>
            </a:r>
            <a:r>
              <a:rPr lang="en-US" altLang="zh-CN" sz="1400" dirty="0" smtClean="0">
                <a:solidFill>
                  <a:schemeClr val="accent6">
                    <a:lumMod val="75000"/>
                  </a:schemeClr>
                </a:solidFill>
                <a:latin typeface="Arial" panose="020B0604020202020204" pitchFamily="34" charset="0"/>
                <a:cs typeface="Arial" panose="020B0604020202020204" pitchFamily="34" charset="0"/>
              </a:rPr>
              <a:t>Bing </a:t>
            </a:r>
            <a:r>
              <a:rPr lang="en-US" altLang="zh-CN" sz="1400" dirty="0">
                <a:solidFill>
                  <a:schemeClr val="accent6">
                    <a:lumMod val="75000"/>
                  </a:schemeClr>
                </a:solidFill>
                <a:latin typeface="Arial" panose="020B0604020202020204" pitchFamily="34" charset="0"/>
                <a:cs typeface="Arial" panose="020B0604020202020204" pitchFamily="34" charset="0"/>
              </a:rPr>
              <a:t>Gong (</a:t>
            </a:r>
            <a:r>
              <a:rPr lang="en-US" altLang="zh-CN" sz="1400" dirty="0" err="1">
                <a:solidFill>
                  <a:schemeClr val="accent6">
                    <a:lumMod val="75000"/>
                  </a:schemeClr>
                </a:solidFill>
                <a:latin typeface="Arial" panose="020B0604020202020204" pitchFamily="34" charset="0"/>
                <a:cs typeface="Arial" panose="020B0604020202020204" pitchFamily="34" charset="0"/>
              </a:rPr>
              <a:t>Jülich</a:t>
            </a:r>
            <a:r>
              <a:rPr lang="en-US" altLang="zh-CN" sz="1400" dirty="0">
                <a:solidFill>
                  <a:schemeClr val="accent6">
                    <a:lumMod val="75000"/>
                  </a:schemeClr>
                </a:solidFill>
                <a:latin typeface="Arial" panose="020B0604020202020204" pitchFamily="34" charset="0"/>
                <a:cs typeface="Arial" panose="020B0604020202020204" pitchFamily="34" charset="0"/>
              </a:rPr>
              <a:t> Supercomputing </a:t>
            </a:r>
            <a:r>
              <a:rPr lang="en-US" altLang="zh-CN" sz="1400" dirty="0" smtClean="0">
                <a:solidFill>
                  <a:schemeClr val="accent6">
                    <a:lumMod val="75000"/>
                  </a:schemeClr>
                </a:solidFill>
                <a:latin typeface="Arial" panose="020B0604020202020204" pitchFamily="34" charset="0"/>
                <a:cs typeface="Arial" panose="020B0604020202020204" pitchFamily="34" charset="0"/>
              </a:rPr>
              <a:t>Centre)</a:t>
            </a:r>
            <a:endParaRPr lang="en-US" sz="1400" dirty="0">
              <a:solidFill>
                <a:schemeClr val="accent6">
                  <a:lumMod val="75000"/>
                </a:schemeClr>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2448430-FCE5-0444-949D-0DB012878F44}"/>
              </a:ext>
            </a:extLst>
          </p:cNvPr>
          <p:cNvSpPr/>
          <p:nvPr/>
        </p:nvSpPr>
        <p:spPr>
          <a:xfrm>
            <a:off x="90537" y="1392310"/>
            <a:ext cx="824265" cy="323165"/>
          </a:xfrm>
          <a:prstGeom prst="rect">
            <a:avLst/>
          </a:prstGeom>
        </p:spPr>
        <p:txBody>
          <a:bodyPr wrap="none">
            <a:spAutoFit/>
          </a:bodyPr>
          <a:lstStyle/>
          <a:p>
            <a:r>
              <a:rPr lang="en-US" altLang="zh-CN" sz="1500" b="1" dirty="0">
                <a:latin typeface="Arial" panose="020B0604020202020204" pitchFamily="34" charset="0"/>
                <a:cs typeface="Arial" panose="020B0604020202020204" pitchFamily="34" charset="0"/>
              </a:rPr>
              <a:t>China</a:t>
            </a:r>
            <a:r>
              <a:rPr lang="en-US" altLang="zh-CN" sz="1500" dirty="0">
                <a:latin typeface="Arial" panose="020B0604020202020204" pitchFamily="34" charset="0"/>
                <a:cs typeface="Arial" panose="020B0604020202020204" pitchFamily="34" charset="0"/>
              </a:rPr>
              <a:t>:</a:t>
            </a:r>
            <a:r>
              <a:rPr lang="zh-CN" altLang="en-US" sz="1500" dirty="0">
                <a:latin typeface="Arial" panose="020B0604020202020204" pitchFamily="34" charset="0"/>
                <a:cs typeface="Arial" panose="020B0604020202020204" pitchFamily="34" charset="0"/>
              </a:rPr>
              <a:t> </a:t>
            </a:r>
            <a:endParaRPr lang="en-US" sz="1500" dirty="0"/>
          </a:p>
        </p:txBody>
      </p:sp>
      <p:sp>
        <p:nvSpPr>
          <p:cNvPr id="8" name="Rectangle 7">
            <a:extLst>
              <a:ext uri="{FF2B5EF4-FFF2-40B4-BE49-F238E27FC236}">
                <a16:creationId xmlns:a16="http://schemas.microsoft.com/office/drawing/2014/main" id="{FD9D69CA-C1C3-7843-A7BE-E5F73F42BDF4}"/>
              </a:ext>
            </a:extLst>
          </p:cNvPr>
          <p:cNvSpPr/>
          <p:nvPr/>
        </p:nvSpPr>
        <p:spPr>
          <a:xfrm>
            <a:off x="31530" y="4757451"/>
            <a:ext cx="805029" cy="323165"/>
          </a:xfrm>
          <a:prstGeom prst="rect">
            <a:avLst/>
          </a:prstGeom>
        </p:spPr>
        <p:txBody>
          <a:bodyPr wrap="none">
            <a:spAutoFit/>
          </a:bodyPr>
          <a:lstStyle/>
          <a:p>
            <a:r>
              <a:rPr lang="en-US" altLang="zh-CN" sz="1500" b="1" dirty="0">
                <a:latin typeface="Arial" panose="020B0604020202020204" pitchFamily="34" charset="0"/>
                <a:cs typeface="Arial" panose="020B0604020202020204" pitchFamily="34" charset="0"/>
              </a:rPr>
              <a:t>Japan:</a:t>
            </a:r>
            <a:endParaRPr lang="en-US" sz="1500" dirty="0"/>
          </a:p>
        </p:txBody>
      </p:sp>
      <p:cxnSp>
        <p:nvCxnSpPr>
          <p:cNvPr id="10" name="Straight Connector 9">
            <a:extLst>
              <a:ext uri="{FF2B5EF4-FFF2-40B4-BE49-F238E27FC236}">
                <a16:creationId xmlns:a16="http://schemas.microsoft.com/office/drawing/2014/main" id="{3D4CCF5F-0197-8848-8064-D48E02D5BC83}"/>
              </a:ext>
            </a:extLst>
          </p:cNvPr>
          <p:cNvCxnSpPr/>
          <p:nvPr/>
        </p:nvCxnSpPr>
        <p:spPr>
          <a:xfrm>
            <a:off x="168003" y="1208690"/>
            <a:ext cx="8828690"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05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12</a:t>
            </a:fld>
            <a:endParaRPr lang="en-US"/>
          </a:p>
        </p:txBody>
      </p:sp>
      <p:sp>
        <p:nvSpPr>
          <p:cNvPr id="3" name="矩形 2"/>
          <p:cNvSpPr/>
          <p:nvPr/>
        </p:nvSpPr>
        <p:spPr>
          <a:xfrm>
            <a:off x="1655850" y="2625309"/>
            <a:ext cx="9275071" cy="738664"/>
          </a:xfrm>
          <a:prstGeom prst="rect">
            <a:avLst/>
          </a:prstGeom>
        </p:spPr>
        <p:txBody>
          <a:bodyPr wrap="square">
            <a:spAutoFit/>
          </a:bodyPr>
          <a:lstStyle/>
          <a:p>
            <a:pPr algn="ctr">
              <a:lnSpc>
                <a:spcPct val="150000"/>
              </a:lnSpc>
            </a:pPr>
            <a:r>
              <a:rPr lang="en-US" altLang="zh-CN" sz="2800" b="1" dirty="0">
                <a:solidFill>
                  <a:srgbClr val="002060"/>
                </a:solidFill>
                <a:latin typeface="Arial" panose="020B0604020202020204" pitchFamily="34" charset="0"/>
                <a:cs typeface="Arial" panose="020B0604020202020204" pitchFamily="34" charset="0"/>
              </a:rPr>
              <a:t>2. Introduction of EAO3 database to achieve Goal 1</a:t>
            </a:r>
          </a:p>
        </p:txBody>
      </p:sp>
    </p:spTree>
    <p:extLst>
      <p:ext uri="{BB962C8B-B14F-4D97-AF65-F5344CB8AC3E}">
        <p14:creationId xmlns:p14="http://schemas.microsoft.com/office/powerpoint/2010/main" val="40895753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13</a:t>
            </a:fld>
            <a:endParaRPr lang="en-US"/>
          </a:p>
        </p:txBody>
      </p:sp>
      <p:sp>
        <p:nvSpPr>
          <p:cNvPr id="3" name="文本框 2"/>
          <p:cNvSpPr txBox="1"/>
          <p:nvPr/>
        </p:nvSpPr>
        <p:spPr>
          <a:xfrm>
            <a:off x="806384" y="1346733"/>
            <a:ext cx="9598857" cy="923330"/>
          </a:xfrm>
          <a:prstGeom prst="rect">
            <a:avLst/>
          </a:prstGeom>
          <a:noFill/>
        </p:spPr>
        <p:txBody>
          <a:bodyPr wrap="square" rtlCol="0">
            <a:spAutoFit/>
          </a:bodyPr>
          <a:lstStyle/>
          <a:p>
            <a:r>
              <a:rPr lang="en-US" altLang="zh-CN" b="1" dirty="0">
                <a:solidFill>
                  <a:srgbClr val="0070C0"/>
                </a:solidFill>
                <a:latin typeface="Arial" panose="020B0604020202020204" pitchFamily="34" charset="0"/>
                <a:cs typeface="Arial" panose="020B0604020202020204" pitchFamily="34" charset="0"/>
              </a:rPr>
              <a:t>Ozone dataset</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Ozone from the </a:t>
            </a:r>
            <a:r>
              <a:rPr lang="en-US" altLang="zh-CN" dirty="0">
                <a:solidFill>
                  <a:srgbClr val="C00000"/>
                </a:solidFill>
                <a:latin typeface="Arial" panose="020B0604020202020204" pitchFamily="34" charset="0"/>
                <a:cs typeface="Arial" panose="020B0604020202020204" pitchFamily="34" charset="0"/>
              </a:rPr>
              <a:t>surface to tropopause </a:t>
            </a:r>
            <a:r>
              <a:rPr lang="en-US" altLang="zh-CN" dirty="0">
                <a:latin typeface="Arial" panose="020B0604020202020204" pitchFamily="34" charset="0"/>
                <a:cs typeface="Arial" panose="020B0604020202020204" pitchFamily="34" charset="0"/>
              </a:rPr>
              <a:t>(</a:t>
            </a:r>
            <a:r>
              <a:rPr lang="en-US" altLang="zh-CN" dirty="0" err="1">
                <a:latin typeface="Arial" panose="020B0604020202020204" pitchFamily="34" charset="0"/>
                <a:cs typeface="Arial" panose="020B0604020202020204" pitchFamily="34" charset="0"/>
              </a:rPr>
              <a:t>ozonesonde</a:t>
            </a:r>
            <a:r>
              <a:rPr lang="en-US" altLang="zh-CN" dirty="0">
                <a:latin typeface="Arial" panose="020B0604020202020204" pitchFamily="34" charset="0"/>
                <a:cs typeface="Arial" panose="020B0604020202020204" pitchFamily="34" charset="0"/>
              </a:rPr>
              <a:t>/</a:t>
            </a:r>
            <a:r>
              <a:rPr lang="en-US" altLang="zh-CN" dirty="0" err="1">
                <a:latin typeface="Arial" panose="020B0604020202020204" pitchFamily="34" charset="0"/>
                <a:cs typeface="Arial" panose="020B0604020202020204" pitchFamily="34" charset="0"/>
              </a:rPr>
              <a:t>lidar</a:t>
            </a:r>
            <a:r>
              <a:rPr lang="en-US" altLang="zh-CN" dirty="0">
                <a:latin typeface="Arial" panose="020B0604020202020204" pitchFamily="34" charset="0"/>
                <a:cs typeface="Arial" panose="020B0604020202020204" pitchFamily="34" charset="0"/>
              </a:rPr>
              <a:t>, aircraft, satellite), </a:t>
            </a:r>
            <a:r>
              <a:rPr lang="en-US" altLang="zh-CN" dirty="0">
                <a:solidFill>
                  <a:srgbClr val="C00000"/>
                </a:solidFill>
                <a:latin typeface="Arial" panose="020B0604020202020204" pitchFamily="34" charset="0"/>
                <a:cs typeface="Arial" panose="020B0604020202020204" pitchFamily="34" charset="0"/>
              </a:rPr>
              <a:t>providing full pictures of ozone over EA</a:t>
            </a:r>
            <a:r>
              <a:rPr lang="en-US" altLang="zh-CN" dirty="0">
                <a:latin typeface="Arial" panose="020B0604020202020204" pitchFamily="34" charset="0"/>
                <a:cs typeface="Arial" panose="020B0604020202020204" pitchFamily="34" charset="0"/>
              </a:rPr>
              <a:t>.</a:t>
            </a:r>
          </a:p>
        </p:txBody>
      </p:sp>
      <p:sp>
        <p:nvSpPr>
          <p:cNvPr id="5" name="文本框 4"/>
          <p:cNvSpPr txBox="1"/>
          <p:nvPr/>
        </p:nvSpPr>
        <p:spPr>
          <a:xfrm>
            <a:off x="73384" y="92026"/>
            <a:ext cx="8966557"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Goal 1: Construction of the EAO3 database </a:t>
            </a:r>
          </a:p>
        </p:txBody>
      </p:sp>
      <p:sp>
        <p:nvSpPr>
          <p:cNvPr id="28" name="文本框 27"/>
          <p:cNvSpPr txBox="1"/>
          <p:nvPr/>
        </p:nvSpPr>
        <p:spPr>
          <a:xfrm>
            <a:off x="806384" y="2351770"/>
            <a:ext cx="9598857" cy="923330"/>
          </a:xfrm>
          <a:prstGeom prst="rect">
            <a:avLst/>
          </a:prstGeom>
          <a:noFill/>
        </p:spPr>
        <p:txBody>
          <a:bodyPr wrap="square" rtlCol="0">
            <a:spAutoFit/>
          </a:bodyPr>
          <a:lstStyle/>
          <a:p>
            <a:r>
              <a:rPr lang="en-US" altLang="zh-CN" b="1" dirty="0">
                <a:solidFill>
                  <a:srgbClr val="0070C0"/>
                </a:solidFill>
                <a:latin typeface="Arial" panose="020B0604020202020204" pitchFamily="34" charset="0"/>
                <a:cs typeface="Arial" panose="020B0604020202020204" pitchFamily="34" charset="0"/>
              </a:rPr>
              <a:t>Precursors dataset</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NO</a:t>
            </a:r>
            <a:r>
              <a:rPr lang="en-US" altLang="zh-CN" baseline="-25000" dirty="0">
                <a:latin typeface="Arial" panose="020B0604020202020204" pitchFamily="34" charset="0"/>
                <a:cs typeface="Arial" panose="020B0604020202020204" pitchFamily="34" charset="0"/>
              </a:rPr>
              <a:t>x</a:t>
            </a:r>
            <a:r>
              <a:rPr lang="en-US" altLang="zh-CN" dirty="0">
                <a:latin typeface="Arial" panose="020B0604020202020204" pitchFamily="34" charset="0"/>
                <a:cs typeface="Arial" panose="020B0604020202020204" pitchFamily="34" charset="0"/>
              </a:rPr>
              <a:t>, CO, VOCs, PANs, PM</a:t>
            </a:r>
            <a:r>
              <a:rPr lang="en-US" altLang="zh-CN" baseline="-25000" dirty="0">
                <a:latin typeface="Arial" panose="020B0604020202020204" pitchFamily="34" charset="0"/>
                <a:cs typeface="Arial" panose="020B0604020202020204" pitchFamily="34" charset="0"/>
              </a:rPr>
              <a:t>2.5</a:t>
            </a:r>
            <a:r>
              <a:rPr lang="en-US" altLang="zh-CN" dirty="0">
                <a:latin typeface="Arial" panose="020B0604020202020204" pitchFamily="34" charset="0"/>
                <a:cs typeface="Arial" panose="020B0604020202020204" pitchFamily="34" charset="0"/>
              </a:rPr>
              <a:t> from site observations, field campaigns, and satellite observations, </a:t>
            </a:r>
            <a:r>
              <a:rPr lang="en-US" altLang="zh-CN" dirty="0">
                <a:solidFill>
                  <a:srgbClr val="C00000"/>
                </a:solidFill>
                <a:latin typeface="Arial" panose="020B0604020202020204" pitchFamily="34" charset="0"/>
                <a:cs typeface="Arial" panose="020B0604020202020204" pitchFamily="34" charset="0"/>
              </a:rPr>
              <a:t>supporting study on ozone chemistry, model validation, etc.</a:t>
            </a:r>
          </a:p>
        </p:txBody>
      </p:sp>
      <p:sp>
        <p:nvSpPr>
          <p:cNvPr id="29" name="文本框 28"/>
          <p:cNvSpPr txBox="1"/>
          <p:nvPr/>
        </p:nvSpPr>
        <p:spPr>
          <a:xfrm>
            <a:off x="806384" y="3371849"/>
            <a:ext cx="9598857" cy="923330"/>
          </a:xfrm>
          <a:prstGeom prst="rect">
            <a:avLst/>
          </a:prstGeom>
          <a:noFill/>
        </p:spPr>
        <p:txBody>
          <a:bodyPr wrap="square" rtlCol="0">
            <a:spAutoFit/>
          </a:bodyPr>
          <a:lstStyle/>
          <a:p>
            <a:r>
              <a:rPr lang="en-US" altLang="zh-CN" b="1" dirty="0">
                <a:solidFill>
                  <a:srgbClr val="0070C0"/>
                </a:solidFill>
                <a:latin typeface="Arial" panose="020B0604020202020204" pitchFamily="34" charset="0"/>
                <a:cs typeface="Arial" panose="020B0604020202020204" pitchFamily="34" charset="0"/>
              </a:rPr>
              <a:t>Meteorology dataset</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In situ observations of meteorological parameters, </a:t>
            </a:r>
            <a:r>
              <a:rPr lang="en-US" altLang="zh-CN" dirty="0">
                <a:solidFill>
                  <a:srgbClr val="C00000"/>
                </a:solidFill>
                <a:latin typeface="Arial" panose="020B0604020202020204" pitchFamily="34" charset="0"/>
                <a:cs typeface="Arial" panose="020B0604020202020204" pitchFamily="34" charset="0"/>
              </a:rPr>
              <a:t>supporting O</a:t>
            </a:r>
            <a:r>
              <a:rPr lang="en-US" altLang="zh-CN" baseline="-25000" dirty="0">
                <a:solidFill>
                  <a:srgbClr val="C00000"/>
                </a:solidFill>
                <a:latin typeface="Arial" panose="020B0604020202020204" pitchFamily="34" charset="0"/>
                <a:cs typeface="Arial" panose="020B0604020202020204" pitchFamily="34" charset="0"/>
              </a:rPr>
              <a:t>3</a:t>
            </a:r>
            <a:r>
              <a:rPr lang="en-US" altLang="zh-CN" dirty="0">
                <a:solidFill>
                  <a:srgbClr val="C00000"/>
                </a:solidFill>
                <a:latin typeface="Arial" panose="020B0604020202020204" pitchFamily="34" charset="0"/>
                <a:cs typeface="Arial" panose="020B0604020202020204" pitchFamily="34" charset="0"/>
              </a:rPr>
              <a:t>-meteorology relationship studies and modeling activities</a:t>
            </a:r>
            <a:r>
              <a:rPr lang="en-US" altLang="zh-CN" dirty="0">
                <a:latin typeface="Arial" panose="020B0604020202020204" pitchFamily="34" charset="0"/>
                <a:cs typeface="Arial" panose="020B0604020202020204" pitchFamily="34" charset="0"/>
              </a:rPr>
              <a:t>.</a:t>
            </a:r>
          </a:p>
        </p:txBody>
      </p:sp>
      <p:sp>
        <p:nvSpPr>
          <p:cNvPr id="30" name="文本框 29"/>
          <p:cNvSpPr txBox="1"/>
          <p:nvPr/>
        </p:nvSpPr>
        <p:spPr>
          <a:xfrm>
            <a:off x="806384" y="4324675"/>
            <a:ext cx="9598857" cy="923330"/>
          </a:xfrm>
          <a:prstGeom prst="rect">
            <a:avLst/>
          </a:prstGeom>
          <a:noFill/>
        </p:spPr>
        <p:txBody>
          <a:bodyPr wrap="square" rtlCol="0">
            <a:spAutoFit/>
          </a:bodyPr>
          <a:lstStyle/>
          <a:p>
            <a:r>
              <a:rPr lang="en-US" altLang="zh-CN" b="1" dirty="0">
                <a:solidFill>
                  <a:srgbClr val="0070C0"/>
                </a:solidFill>
                <a:latin typeface="Arial" panose="020B0604020202020204" pitchFamily="34" charset="0"/>
                <a:cs typeface="Arial" panose="020B0604020202020204" pitchFamily="34" charset="0"/>
              </a:rPr>
              <a:t>Emission dataset</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Include anthropogenic and natural emissions for </a:t>
            </a:r>
            <a:r>
              <a:rPr lang="en-US" altLang="zh-CN" dirty="0">
                <a:solidFill>
                  <a:srgbClr val="C00000"/>
                </a:solidFill>
                <a:latin typeface="Arial" panose="020B0604020202020204" pitchFamily="34" charset="0"/>
                <a:cs typeface="Arial" panose="020B0604020202020204" pitchFamily="34" charset="0"/>
              </a:rPr>
              <a:t>supporting modeling (CTM/statistical/ML) activities.</a:t>
            </a:r>
          </a:p>
        </p:txBody>
      </p:sp>
      <p:sp>
        <p:nvSpPr>
          <p:cNvPr id="10" name="Rectangle 9">
            <a:extLst>
              <a:ext uri="{FF2B5EF4-FFF2-40B4-BE49-F238E27FC236}">
                <a16:creationId xmlns:a16="http://schemas.microsoft.com/office/drawing/2014/main" id="{CD98A93B-97B6-4446-A9E4-9FDD73133050}"/>
              </a:ext>
            </a:extLst>
          </p:cNvPr>
          <p:cNvSpPr/>
          <p:nvPr/>
        </p:nvSpPr>
        <p:spPr>
          <a:xfrm>
            <a:off x="806384" y="774707"/>
            <a:ext cx="8148321"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To</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produce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full</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database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for</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ozone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research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in</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East</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Asia</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and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beyond: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21086242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5044"/>
          <a:stretch/>
        </p:blipFill>
        <p:spPr>
          <a:xfrm>
            <a:off x="216031" y="1633356"/>
            <a:ext cx="3347615" cy="4799286"/>
          </a:xfrm>
          <a:prstGeom prst="rect">
            <a:avLst/>
          </a:prstGeom>
        </p:spPr>
      </p:pic>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14</a:t>
            </a:fld>
            <a:endParaRPr 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5471" y="4274590"/>
            <a:ext cx="1758175" cy="1652133"/>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2109" y="1567283"/>
            <a:ext cx="3380103" cy="2607197"/>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0457" y="2317704"/>
            <a:ext cx="1071846" cy="1444891"/>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2109" y="4142299"/>
            <a:ext cx="3323241" cy="2290342"/>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643" y="1567283"/>
            <a:ext cx="3718962" cy="4905558"/>
          </a:xfrm>
          <a:prstGeom prst="rect">
            <a:avLst/>
          </a:prstGeom>
        </p:spPr>
      </p:pic>
      <p:sp>
        <p:nvSpPr>
          <p:cNvPr id="10" name="文本框 9"/>
          <p:cNvSpPr txBox="1"/>
          <p:nvPr/>
        </p:nvSpPr>
        <p:spPr>
          <a:xfrm>
            <a:off x="73384" y="92026"/>
            <a:ext cx="8966557"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Goal 1: Construction of the EAO3 database </a:t>
            </a:r>
          </a:p>
        </p:txBody>
      </p:sp>
      <p:sp>
        <p:nvSpPr>
          <p:cNvPr id="4" name="文本框 3"/>
          <p:cNvSpPr txBox="1"/>
          <p:nvPr/>
        </p:nvSpPr>
        <p:spPr>
          <a:xfrm>
            <a:off x="73384" y="532337"/>
            <a:ext cx="12236491"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Examples of EA ozone measurements not included in the nationwide monitoring network (Table A1)</a:t>
            </a:r>
            <a:endParaRPr lang="zh-CN" altLang="en-US" sz="2000" b="1" dirty="0">
              <a:latin typeface="Arial" panose="020B0604020202020204" pitchFamily="34" charset="0"/>
              <a:cs typeface="Arial" panose="020B0604020202020204" pitchFamily="34" charset="0"/>
            </a:endParaRPr>
          </a:p>
        </p:txBody>
      </p:sp>
      <p:sp>
        <p:nvSpPr>
          <p:cNvPr id="5" name="文本框 4"/>
          <p:cNvSpPr txBox="1"/>
          <p:nvPr/>
        </p:nvSpPr>
        <p:spPr>
          <a:xfrm>
            <a:off x="681816" y="994002"/>
            <a:ext cx="2787943" cy="646331"/>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20-year surface ozone in </a:t>
            </a:r>
          </a:p>
          <a:p>
            <a:pPr algn="ctr"/>
            <a:r>
              <a:rPr lang="en-US" altLang="zh-CN" dirty="0">
                <a:latin typeface="Arial" panose="020B0604020202020204" pitchFamily="34" charset="0"/>
                <a:cs typeface="Arial" panose="020B0604020202020204" pitchFamily="34" charset="0"/>
              </a:rPr>
              <a:t>Malaysia</a:t>
            </a:r>
            <a:endParaRPr lang="zh-CN" altLang="en-US" dirty="0">
              <a:latin typeface="Arial" panose="020B0604020202020204" pitchFamily="34" charset="0"/>
              <a:cs typeface="Arial" panose="020B0604020202020204" pitchFamily="34" charset="0"/>
            </a:endParaRPr>
          </a:p>
        </p:txBody>
      </p:sp>
      <p:sp>
        <p:nvSpPr>
          <p:cNvPr id="14" name="文本框 13"/>
          <p:cNvSpPr txBox="1"/>
          <p:nvPr/>
        </p:nvSpPr>
        <p:spPr>
          <a:xfrm>
            <a:off x="4499758" y="1017459"/>
            <a:ext cx="2787943" cy="646331"/>
          </a:xfrm>
          <a:prstGeom prst="rect">
            <a:avLst/>
          </a:prstGeom>
          <a:noFill/>
        </p:spPr>
        <p:txBody>
          <a:bodyPr wrap="none" rtlCol="0">
            <a:spAutoFit/>
          </a:bodyPr>
          <a:lstStyle/>
          <a:p>
            <a:pPr algn="ctr"/>
            <a:r>
              <a:rPr lang="en-US" altLang="zh-CN" dirty="0">
                <a:latin typeface="Arial" panose="020B0604020202020204" pitchFamily="34" charset="0"/>
                <a:cs typeface="Arial" panose="020B0604020202020204" pitchFamily="34" charset="0"/>
              </a:rPr>
              <a:t>15-year surface ozone in </a:t>
            </a:r>
          </a:p>
          <a:p>
            <a:pPr algn="ctr"/>
            <a:r>
              <a:rPr lang="en-US" altLang="zh-CN" dirty="0">
                <a:latin typeface="Arial" panose="020B0604020202020204" pitchFamily="34" charset="0"/>
                <a:cs typeface="Arial" panose="020B0604020202020204" pitchFamily="34" charset="0"/>
              </a:rPr>
              <a:t>Shanghai/Guangzhou</a:t>
            </a:r>
            <a:endParaRPr lang="zh-CN" altLang="en-US" dirty="0">
              <a:latin typeface="Arial" panose="020B0604020202020204" pitchFamily="34" charset="0"/>
              <a:cs typeface="Arial" panose="020B0604020202020204" pitchFamily="34" charset="0"/>
            </a:endParaRPr>
          </a:p>
        </p:txBody>
      </p:sp>
      <p:sp>
        <p:nvSpPr>
          <p:cNvPr id="15" name="文本框 14"/>
          <p:cNvSpPr txBox="1"/>
          <p:nvPr/>
        </p:nvSpPr>
        <p:spPr>
          <a:xfrm>
            <a:off x="8674851" y="1036536"/>
            <a:ext cx="3300904" cy="646331"/>
          </a:xfrm>
          <a:prstGeom prst="rect">
            <a:avLst/>
          </a:prstGeom>
          <a:noFill/>
        </p:spPr>
        <p:txBody>
          <a:bodyPr wrap="none" rtlCol="0">
            <a:spAutoFit/>
          </a:bodyPr>
          <a:lstStyle/>
          <a:p>
            <a:pPr algn="ctr"/>
            <a:r>
              <a:rPr lang="en-US" altLang="zh-CN" dirty="0">
                <a:latin typeface="Arial" panose="020B0604020202020204" pitchFamily="34" charset="0"/>
                <a:cs typeface="Arial" panose="020B0604020202020204" pitchFamily="34" charset="0"/>
              </a:rPr>
              <a:t>15-year tropospheric ozone in </a:t>
            </a:r>
          </a:p>
          <a:p>
            <a:pPr algn="ctr"/>
            <a:r>
              <a:rPr lang="en-US" altLang="zh-CN" dirty="0">
                <a:latin typeface="Arial" panose="020B0604020202020204" pitchFamily="34" charset="0"/>
                <a:cs typeface="Arial" panose="020B0604020202020204" pitchFamily="34" charset="0"/>
              </a:rPr>
              <a:t>Beijing</a:t>
            </a:r>
            <a:endParaRPr lang="zh-CN" altLang="en-US" dirty="0">
              <a:latin typeface="Arial" panose="020B0604020202020204" pitchFamily="34" charset="0"/>
              <a:cs typeface="Arial" panose="020B0604020202020204" pitchFamily="34" charset="0"/>
            </a:endParaRPr>
          </a:p>
        </p:txBody>
      </p:sp>
      <p:sp>
        <p:nvSpPr>
          <p:cNvPr id="6" name="文本框 5"/>
          <p:cNvSpPr txBox="1"/>
          <p:nvPr/>
        </p:nvSpPr>
        <p:spPr>
          <a:xfrm>
            <a:off x="984334" y="6416010"/>
            <a:ext cx="2079415" cy="338554"/>
          </a:xfrm>
          <a:prstGeom prst="rect">
            <a:avLst/>
          </a:prstGeom>
          <a:noFill/>
        </p:spPr>
        <p:txBody>
          <a:bodyPr wrap="none" rtlCol="0">
            <a:spAutoFit/>
          </a:bodyPr>
          <a:lstStyle/>
          <a:p>
            <a:r>
              <a:rPr lang="en-US" altLang="zh-CN" sz="1600" dirty="0">
                <a:solidFill>
                  <a:srgbClr val="0000FF"/>
                </a:solidFill>
                <a:latin typeface="Arial" panose="020B0604020202020204" pitchFamily="34" charset="0"/>
                <a:cs typeface="Arial" panose="020B0604020202020204" pitchFamily="34" charset="0"/>
              </a:rPr>
              <a:t>[</a:t>
            </a:r>
            <a:r>
              <a:rPr lang="en-US" altLang="zh-CN" sz="1600" dirty="0" err="1">
                <a:solidFill>
                  <a:srgbClr val="0000FF"/>
                </a:solidFill>
                <a:latin typeface="Arial" panose="020B0604020202020204" pitchFamily="34" charset="0"/>
                <a:cs typeface="Arial" panose="020B0604020202020204" pitchFamily="34" charset="0"/>
              </a:rPr>
              <a:t>Ahamad</a:t>
            </a:r>
            <a:r>
              <a:rPr lang="en-US" altLang="zh-CN" sz="1600" dirty="0">
                <a:solidFill>
                  <a:srgbClr val="0000FF"/>
                </a:solidFill>
                <a:latin typeface="Arial" panose="020B0604020202020204" pitchFamily="34" charset="0"/>
                <a:cs typeface="Arial" panose="020B0604020202020204" pitchFamily="34" charset="0"/>
              </a:rPr>
              <a:t> et al. 2020]</a:t>
            </a:r>
            <a:endParaRPr lang="zh-CN" altLang="en-US" sz="1600" dirty="0">
              <a:solidFill>
                <a:srgbClr val="0000FF"/>
              </a:solidFill>
              <a:latin typeface="Arial" panose="020B0604020202020204" pitchFamily="34" charset="0"/>
              <a:cs typeface="Arial" panose="020B0604020202020204" pitchFamily="34" charset="0"/>
            </a:endParaRPr>
          </a:p>
        </p:txBody>
      </p:sp>
      <p:sp>
        <p:nvSpPr>
          <p:cNvPr id="16" name="文本框 15"/>
          <p:cNvSpPr txBox="1"/>
          <p:nvPr/>
        </p:nvSpPr>
        <p:spPr>
          <a:xfrm>
            <a:off x="4571298" y="6425842"/>
            <a:ext cx="3039486" cy="338554"/>
          </a:xfrm>
          <a:prstGeom prst="rect">
            <a:avLst/>
          </a:prstGeom>
          <a:noFill/>
        </p:spPr>
        <p:txBody>
          <a:bodyPr wrap="none" rtlCol="0">
            <a:spAutoFit/>
          </a:bodyPr>
          <a:lstStyle/>
          <a:p>
            <a:r>
              <a:rPr lang="en-US" altLang="zh-CN" sz="1600" dirty="0">
                <a:solidFill>
                  <a:srgbClr val="0000FF"/>
                </a:solidFill>
                <a:latin typeface="Arial" panose="020B0604020202020204" pitchFamily="34" charset="0"/>
                <a:cs typeface="Arial" panose="020B0604020202020204" pitchFamily="34" charset="0"/>
              </a:rPr>
              <a:t>[Xu et al. 2019; Yin et al., 2019]</a:t>
            </a:r>
            <a:endParaRPr lang="zh-CN" altLang="en-US" sz="1600" dirty="0">
              <a:solidFill>
                <a:srgbClr val="0000FF"/>
              </a:solidFill>
              <a:latin typeface="Arial" panose="020B0604020202020204" pitchFamily="34" charset="0"/>
              <a:cs typeface="Arial" panose="020B0604020202020204" pitchFamily="34" charset="0"/>
            </a:endParaRPr>
          </a:p>
        </p:txBody>
      </p:sp>
      <p:sp>
        <p:nvSpPr>
          <p:cNvPr id="17" name="文本框 16"/>
          <p:cNvSpPr txBox="1"/>
          <p:nvPr/>
        </p:nvSpPr>
        <p:spPr>
          <a:xfrm>
            <a:off x="9315048" y="6433102"/>
            <a:ext cx="1954381" cy="338554"/>
          </a:xfrm>
          <a:prstGeom prst="rect">
            <a:avLst/>
          </a:prstGeom>
          <a:noFill/>
        </p:spPr>
        <p:txBody>
          <a:bodyPr wrap="none" rtlCol="0">
            <a:spAutoFit/>
          </a:bodyPr>
          <a:lstStyle/>
          <a:p>
            <a:r>
              <a:rPr lang="en-US" altLang="zh-CN" sz="1600" dirty="0">
                <a:solidFill>
                  <a:srgbClr val="0000FF"/>
                </a:solidFill>
                <a:latin typeface="Arial" panose="020B0604020202020204" pitchFamily="34" charset="0"/>
                <a:cs typeface="Arial" panose="020B0604020202020204" pitchFamily="34" charset="0"/>
              </a:rPr>
              <a:t>[Zhang et al., 2020]</a:t>
            </a:r>
            <a:endParaRPr lang="zh-CN" altLang="en-US" sz="16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6686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4173" y="466107"/>
            <a:ext cx="11216639" cy="562075"/>
          </a:xfrm>
        </p:spPr>
        <p:txBody>
          <a:bodyPr>
            <a:noAutofit/>
          </a:bodyPr>
          <a:lstStyle/>
          <a:p>
            <a:r>
              <a:rPr lang="en-US" altLang="ko-KR" sz="2000" b="1" dirty="0">
                <a:solidFill>
                  <a:srgbClr val="FF0000"/>
                </a:solidFill>
                <a:latin typeface="Arial" panose="020B0604020202020204" pitchFamily="34" charset="0"/>
                <a:cs typeface="Arial" panose="020B0604020202020204" pitchFamily="34" charset="0"/>
              </a:rPr>
              <a:t>Highlight: </a:t>
            </a:r>
            <a:r>
              <a:rPr lang="en-US" altLang="ko-KR" sz="2000" b="1" dirty="0" err="1">
                <a:solidFill>
                  <a:schemeClr val="tx1"/>
                </a:solidFill>
                <a:latin typeface="Arial" panose="020B0604020202020204" pitchFamily="34" charset="0"/>
                <a:cs typeface="Arial" panose="020B0604020202020204" pitchFamily="34" charset="0"/>
              </a:rPr>
              <a:t>ozonesonde</a:t>
            </a:r>
            <a:r>
              <a:rPr lang="en-US" altLang="ko-KR" sz="2000" b="1" dirty="0">
                <a:solidFill>
                  <a:schemeClr val="tx1"/>
                </a:solidFill>
                <a:latin typeface="Arial" panose="020B0604020202020204" pitchFamily="34" charset="0"/>
                <a:cs typeface="Arial" panose="020B0604020202020204" pitchFamily="34" charset="0"/>
              </a:rPr>
              <a:t> measurement plan in South Korea</a:t>
            </a:r>
            <a:endParaRPr lang="en-US" sz="2000" b="1" dirty="0">
              <a:solidFill>
                <a:schemeClr val="tx1"/>
              </a:solidFill>
              <a:latin typeface="Arial" panose="020B0604020202020204" pitchFamily="34" charset="0"/>
              <a:cs typeface="Arial" panose="020B0604020202020204" pitchFamily="34" charset="0"/>
            </a:endParaRPr>
          </a:p>
        </p:txBody>
      </p:sp>
      <p:pic>
        <p:nvPicPr>
          <p:cNvPr id="3" name="Picture 3">
            <a:extLst>
              <a:ext uri="{FF2B5EF4-FFF2-40B4-BE49-F238E27FC236}">
                <a16:creationId xmlns:a16="http://schemas.microsoft.com/office/drawing/2014/main" id="{CD90C630-9ABB-B540-8DAE-31DB708A3975}"/>
              </a:ext>
            </a:extLst>
          </p:cNvPr>
          <p:cNvPicPr>
            <a:picLocks noChangeAspect="1"/>
          </p:cNvPicPr>
          <p:nvPr/>
        </p:nvPicPr>
        <p:blipFill>
          <a:blip r:embed="rId2"/>
          <a:stretch>
            <a:fillRect/>
          </a:stretch>
        </p:blipFill>
        <p:spPr>
          <a:xfrm>
            <a:off x="409264" y="4549253"/>
            <a:ext cx="3826726" cy="2120107"/>
          </a:xfrm>
          <a:prstGeom prst="rect">
            <a:avLst/>
          </a:prstGeom>
        </p:spPr>
      </p:pic>
      <p:pic>
        <p:nvPicPr>
          <p:cNvPr id="5" name="Picture 9">
            <a:extLst>
              <a:ext uri="{FF2B5EF4-FFF2-40B4-BE49-F238E27FC236}">
                <a16:creationId xmlns:a16="http://schemas.microsoft.com/office/drawing/2014/main" id="{1F387D64-43BA-5D42-A9FA-AB010320D317}"/>
              </a:ext>
            </a:extLst>
          </p:cNvPr>
          <p:cNvPicPr>
            <a:picLocks noChangeAspect="1"/>
          </p:cNvPicPr>
          <p:nvPr/>
        </p:nvPicPr>
        <p:blipFill>
          <a:blip r:embed="rId3"/>
          <a:stretch>
            <a:fillRect/>
          </a:stretch>
        </p:blipFill>
        <p:spPr>
          <a:xfrm>
            <a:off x="409263" y="1043540"/>
            <a:ext cx="3826726" cy="3612732"/>
          </a:xfrm>
          <a:prstGeom prst="rect">
            <a:avLst/>
          </a:prstGeom>
        </p:spPr>
      </p:pic>
      <p:sp>
        <p:nvSpPr>
          <p:cNvPr id="6" name="Rectangle 22">
            <a:extLst>
              <a:ext uri="{FF2B5EF4-FFF2-40B4-BE49-F238E27FC236}">
                <a16:creationId xmlns:a16="http://schemas.microsoft.com/office/drawing/2014/main" id="{D2218AFA-8570-684D-BDB5-BE07CE94F202}"/>
              </a:ext>
            </a:extLst>
          </p:cNvPr>
          <p:cNvSpPr/>
          <p:nvPr/>
        </p:nvSpPr>
        <p:spPr>
          <a:xfrm>
            <a:off x="1237594" y="4564688"/>
            <a:ext cx="2998395" cy="369332"/>
          </a:xfrm>
          <a:prstGeom prst="rect">
            <a:avLst/>
          </a:prstGeom>
        </p:spPr>
        <p:txBody>
          <a:bodyPr wrap="square">
            <a:spAutoFit/>
          </a:bodyPr>
          <a:lstStyle/>
          <a:p>
            <a:pPr algn="r"/>
            <a:r>
              <a:rPr lang="en-US" altLang="ko-KR" b="1" dirty="0">
                <a:latin typeface="Trebuchet MS" panose="020B0703020202090204" pitchFamily="34" charset="0"/>
                <a:ea typeface="Malgun Gothic" panose="020B0503020000020004" pitchFamily="34" charset="-127"/>
              </a:rPr>
              <a:t>Anmyeondo Station</a:t>
            </a:r>
            <a:endParaRPr lang="en-US" dirty="0"/>
          </a:p>
        </p:txBody>
      </p:sp>
      <p:sp>
        <p:nvSpPr>
          <p:cNvPr id="8" name="Rectangle 25">
            <a:extLst>
              <a:ext uri="{FF2B5EF4-FFF2-40B4-BE49-F238E27FC236}">
                <a16:creationId xmlns:a16="http://schemas.microsoft.com/office/drawing/2014/main" id="{357A66C3-8339-934B-8831-6DCA84A747FA}"/>
              </a:ext>
            </a:extLst>
          </p:cNvPr>
          <p:cNvSpPr/>
          <p:nvPr/>
        </p:nvSpPr>
        <p:spPr>
          <a:xfrm>
            <a:off x="2934424" y="2651964"/>
            <a:ext cx="929072" cy="446276"/>
          </a:xfrm>
          <a:prstGeom prst="rect">
            <a:avLst/>
          </a:prstGeom>
        </p:spPr>
        <p:txBody>
          <a:bodyPr wrap="square">
            <a:spAutoFit/>
          </a:bodyPr>
          <a:lstStyle/>
          <a:p>
            <a:pPr algn="ctr"/>
            <a:r>
              <a:rPr lang="en-US" altLang="ko-KR" sz="1400" dirty="0">
                <a:latin typeface="Trebuchet MS" panose="020B0703020202090204" pitchFamily="34" charset="0"/>
                <a:ea typeface="Malgun Gothic" panose="020B0503020000020004" pitchFamily="34" charset="-127"/>
              </a:rPr>
              <a:t>Pohang</a:t>
            </a:r>
          </a:p>
          <a:p>
            <a:pPr algn="ctr"/>
            <a:r>
              <a:rPr lang="en-US" sz="900" b="1" dirty="0">
                <a:latin typeface="Trebuchet MS" panose="020B0703020202090204" pitchFamily="34" charset="0"/>
                <a:ea typeface="Malgun Gothic" panose="020B0503020000020004" pitchFamily="34" charset="-127"/>
              </a:rPr>
              <a:t>(KMA station)</a:t>
            </a:r>
            <a:endParaRPr lang="en-US" sz="900" b="1" dirty="0"/>
          </a:p>
        </p:txBody>
      </p:sp>
      <p:sp>
        <p:nvSpPr>
          <p:cNvPr id="9" name="Rectangle 26">
            <a:extLst>
              <a:ext uri="{FF2B5EF4-FFF2-40B4-BE49-F238E27FC236}">
                <a16:creationId xmlns:a16="http://schemas.microsoft.com/office/drawing/2014/main" id="{709D51DC-979E-3740-AE50-00CC2F8F663D}"/>
              </a:ext>
            </a:extLst>
          </p:cNvPr>
          <p:cNvSpPr/>
          <p:nvPr/>
        </p:nvSpPr>
        <p:spPr>
          <a:xfrm>
            <a:off x="491387" y="2500001"/>
            <a:ext cx="1492413" cy="446276"/>
          </a:xfrm>
          <a:prstGeom prst="rect">
            <a:avLst/>
          </a:prstGeom>
        </p:spPr>
        <p:txBody>
          <a:bodyPr wrap="square">
            <a:spAutoFit/>
          </a:bodyPr>
          <a:lstStyle/>
          <a:p>
            <a:pPr algn="ctr"/>
            <a:r>
              <a:rPr lang="en-US" altLang="ko-KR" sz="1400" dirty="0">
                <a:latin typeface="Trebuchet MS" panose="020B0703020202090204" pitchFamily="34" charset="0"/>
                <a:ea typeface="Malgun Gothic" panose="020B0503020000020004" pitchFamily="34" charset="-127"/>
              </a:rPr>
              <a:t>Anmyeondo</a:t>
            </a:r>
          </a:p>
          <a:p>
            <a:pPr algn="ctr"/>
            <a:r>
              <a:rPr lang="en-US" sz="900" b="1" dirty="0">
                <a:latin typeface="Trebuchet MS" panose="020B0703020202090204" pitchFamily="34" charset="0"/>
                <a:ea typeface="Malgun Gothic" panose="020B0503020000020004" pitchFamily="34" charset="-127"/>
              </a:rPr>
              <a:t>(WMO-GAW station)</a:t>
            </a:r>
            <a:endParaRPr lang="en-US" sz="900" b="1" dirty="0"/>
          </a:p>
        </p:txBody>
      </p:sp>
      <p:sp>
        <p:nvSpPr>
          <p:cNvPr id="2" name="TextBox 1"/>
          <p:cNvSpPr txBox="1"/>
          <p:nvPr/>
        </p:nvSpPr>
        <p:spPr>
          <a:xfrm>
            <a:off x="4480557" y="1103831"/>
            <a:ext cx="7315200" cy="2323713"/>
          </a:xfrm>
          <a:prstGeom prst="rect">
            <a:avLst/>
          </a:prstGeom>
          <a:noFill/>
        </p:spPr>
        <p:txBody>
          <a:bodyPr wrap="square" rtlCol="0">
            <a:spAutoFit/>
          </a:bodyPr>
          <a:lstStyle/>
          <a:p>
            <a:r>
              <a:rPr lang="en-US" altLang="ko-KR" b="1" dirty="0"/>
              <a:t>Plan 2021 at Anmyeondo</a:t>
            </a:r>
          </a:p>
          <a:p>
            <a:endParaRPr lang="en-US" altLang="ko-KR" sz="1100" dirty="0"/>
          </a:p>
          <a:p>
            <a:pPr marL="285750" indent="-285750">
              <a:buFontTx/>
              <a:buChar char="-"/>
            </a:pPr>
            <a:r>
              <a:rPr lang="en-US" altLang="ko-KR" dirty="0"/>
              <a:t>JUL-AUG: ~30 launches for the pre-ACCLIP and GEMS validation </a:t>
            </a:r>
          </a:p>
          <a:p>
            <a:r>
              <a:rPr lang="en-US" altLang="ko-KR" sz="1100" dirty="0"/>
              <a:t>       (ACCLIP: Asian Summer Monsoon Chemical and Climate Impact Project by NCAR and NASA)</a:t>
            </a:r>
          </a:p>
          <a:p>
            <a:endParaRPr lang="en-US" altLang="ko-KR" sz="1100" dirty="0"/>
          </a:p>
          <a:p>
            <a:pPr marL="285750" indent="-285750">
              <a:buFontTx/>
              <a:buChar char="-"/>
            </a:pPr>
            <a:r>
              <a:rPr lang="en-US" altLang="ko-KR" dirty="0"/>
              <a:t>SEP-OCT: ~20 launches for the domestic monitoring with NIER</a:t>
            </a:r>
          </a:p>
          <a:p>
            <a:r>
              <a:rPr lang="en-US" altLang="ko-KR" sz="1100" dirty="0"/>
              <a:t>       (NIER: National Institute of Environmental Research, Korea)</a:t>
            </a:r>
          </a:p>
          <a:p>
            <a:endParaRPr lang="en-US" altLang="ko-KR" sz="1100" dirty="0"/>
          </a:p>
          <a:p>
            <a:pPr marL="285750" indent="-285750">
              <a:buFontTx/>
              <a:buChar char="-"/>
            </a:pPr>
            <a:r>
              <a:rPr lang="en-US" altLang="ko-KR" dirty="0"/>
              <a:t>OCT: preliminary results will be presented in the Quadrennial Ozone Symposium (</a:t>
            </a:r>
            <a:r>
              <a:rPr lang="en-US" altLang="ko-KR" b="1" dirty="0">
                <a:solidFill>
                  <a:srgbClr val="FF0000"/>
                </a:solidFill>
              </a:rPr>
              <a:t>QOS</a:t>
            </a:r>
            <a:r>
              <a:rPr lang="en-US" altLang="ko-KR" dirty="0"/>
              <a:t>). </a:t>
            </a:r>
            <a:r>
              <a:rPr lang="en-US" altLang="ko-KR" b="1" dirty="0">
                <a:solidFill>
                  <a:srgbClr val="FF0000"/>
                </a:solidFill>
              </a:rPr>
              <a:t>3-9 October </a:t>
            </a:r>
            <a:r>
              <a:rPr lang="en-US" altLang="ko-KR" sz="1200" b="1" dirty="0">
                <a:solidFill>
                  <a:srgbClr val="FF0000"/>
                </a:solidFill>
              </a:rPr>
              <a:t>(qos2021.yonsei.ac.kr)</a:t>
            </a:r>
          </a:p>
        </p:txBody>
      </p:sp>
      <p:sp>
        <p:nvSpPr>
          <p:cNvPr id="11" name="TextBox 10"/>
          <p:cNvSpPr txBox="1"/>
          <p:nvPr/>
        </p:nvSpPr>
        <p:spPr>
          <a:xfrm>
            <a:off x="4480557" y="3728169"/>
            <a:ext cx="7414952" cy="1431161"/>
          </a:xfrm>
          <a:prstGeom prst="rect">
            <a:avLst/>
          </a:prstGeom>
          <a:noFill/>
        </p:spPr>
        <p:txBody>
          <a:bodyPr wrap="square" rtlCol="0">
            <a:spAutoFit/>
          </a:bodyPr>
          <a:lstStyle/>
          <a:p>
            <a:r>
              <a:rPr lang="en-US" altLang="ko-KR" b="1" dirty="0"/>
              <a:t>Plan 2022 at Anmyeondo</a:t>
            </a:r>
          </a:p>
          <a:p>
            <a:endParaRPr lang="en-US" altLang="ko-KR" sz="1100" dirty="0"/>
          </a:p>
          <a:p>
            <a:pPr marL="285750" indent="-285750">
              <a:buFontTx/>
              <a:buChar char="-"/>
            </a:pPr>
            <a:r>
              <a:rPr lang="en-US" altLang="ko-KR" dirty="0"/>
              <a:t>MAY-JUN: ~20 launches for the domestic monitoring with NIER</a:t>
            </a:r>
          </a:p>
          <a:p>
            <a:r>
              <a:rPr lang="en-US" altLang="ko-KR" sz="1100" dirty="0"/>
              <a:t>       (comparison to the findings during the Korea-US Air Quality campaign, KORUS-AQ, in 2016)</a:t>
            </a:r>
          </a:p>
          <a:p>
            <a:endParaRPr lang="en-US" altLang="ko-KR" sz="1100" dirty="0"/>
          </a:p>
          <a:p>
            <a:pPr marL="285750" indent="-285750">
              <a:buFontTx/>
              <a:buChar char="-"/>
            </a:pPr>
            <a:r>
              <a:rPr lang="en-US" altLang="ko-KR" dirty="0"/>
              <a:t>JUL-AUG: ~30 launches for the main ACCLIP and GEMS validation </a:t>
            </a:r>
          </a:p>
        </p:txBody>
      </p:sp>
      <p:sp>
        <p:nvSpPr>
          <p:cNvPr id="12" name="TextBox 11"/>
          <p:cNvSpPr txBox="1"/>
          <p:nvPr/>
        </p:nvSpPr>
        <p:spPr>
          <a:xfrm>
            <a:off x="4480557" y="5391608"/>
            <a:ext cx="6508868" cy="815608"/>
          </a:xfrm>
          <a:prstGeom prst="rect">
            <a:avLst/>
          </a:prstGeom>
          <a:noFill/>
        </p:spPr>
        <p:txBody>
          <a:bodyPr wrap="square" rtlCol="0">
            <a:spAutoFit/>
          </a:bodyPr>
          <a:lstStyle/>
          <a:p>
            <a:r>
              <a:rPr lang="en-US" altLang="ko-KR" b="1" dirty="0"/>
              <a:t>Plan at Pohang</a:t>
            </a:r>
          </a:p>
          <a:p>
            <a:endParaRPr lang="en-US" altLang="ko-KR" sz="1100" dirty="0"/>
          </a:p>
          <a:p>
            <a:pPr marL="285750" indent="-285750">
              <a:buFontTx/>
              <a:buChar char="-"/>
            </a:pPr>
            <a:r>
              <a:rPr lang="en-US" altLang="ko-KR" dirty="0"/>
              <a:t>Launching about every week since 1995.</a:t>
            </a:r>
          </a:p>
        </p:txBody>
      </p:sp>
      <p:sp>
        <p:nvSpPr>
          <p:cNvPr id="13" name="Rectangle 25">
            <a:extLst>
              <a:ext uri="{FF2B5EF4-FFF2-40B4-BE49-F238E27FC236}">
                <a16:creationId xmlns:a16="http://schemas.microsoft.com/office/drawing/2014/main" id="{357A66C3-8339-934B-8831-6DCA84A747FA}"/>
              </a:ext>
            </a:extLst>
          </p:cNvPr>
          <p:cNvSpPr/>
          <p:nvPr/>
        </p:nvSpPr>
        <p:spPr>
          <a:xfrm>
            <a:off x="1807719" y="1929720"/>
            <a:ext cx="929072" cy="307777"/>
          </a:xfrm>
          <a:prstGeom prst="rect">
            <a:avLst/>
          </a:prstGeom>
        </p:spPr>
        <p:txBody>
          <a:bodyPr wrap="square">
            <a:spAutoFit/>
          </a:bodyPr>
          <a:lstStyle/>
          <a:p>
            <a:pPr algn="ctr"/>
            <a:r>
              <a:rPr lang="en-US" altLang="ko-KR" sz="1400" dirty="0">
                <a:latin typeface="Trebuchet MS" panose="020B0703020202090204" pitchFamily="34" charset="0"/>
                <a:ea typeface="Malgun Gothic" panose="020B0503020000020004" pitchFamily="34" charset="-127"/>
              </a:rPr>
              <a:t>Seoul</a:t>
            </a:r>
          </a:p>
        </p:txBody>
      </p:sp>
      <p:sp>
        <p:nvSpPr>
          <p:cNvPr id="14" name="Rectangle 25">
            <a:extLst>
              <a:ext uri="{FF2B5EF4-FFF2-40B4-BE49-F238E27FC236}">
                <a16:creationId xmlns:a16="http://schemas.microsoft.com/office/drawing/2014/main" id="{357A66C3-8339-934B-8831-6DCA84A747FA}"/>
              </a:ext>
            </a:extLst>
          </p:cNvPr>
          <p:cNvSpPr/>
          <p:nvPr/>
        </p:nvSpPr>
        <p:spPr>
          <a:xfrm>
            <a:off x="1412082" y="4036770"/>
            <a:ext cx="1198114" cy="307777"/>
          </a:xfrm>
          <a:prstGeom prst="rect">
            <a:avLst/>
          </a:prstGeom>
        </p:spPr>
        <p:txBody>
          <a:bodyPr wrap="square">
            <a:spAutoFit/>
          </a:bodyPr>
          <a:lstStyle/>
          <a:p>
            <a:pPr algn="ctr"/>
            <a:r>
              <a:rPr lang="en-US" altLang="ko-KR" sz="1400" dirty="0" err="1">
                <a:latin typeface="Trebuchet MS" panose="020B0703020202090204" pitchFamily="34" charset="0"/>
                <a:ea typeface="Malgun Gothic" panose="020B0503020000020004" pitchFamily="34" charset="-127"/>
              </a:rPr>
              <a:t>Jeju</a:t>
            </a:r>
            <a:r>
              <a:rPr lang="en-US" altLang="ko-KR" sz="1400" dirty="0">
                <a:latin typeface="Trebuchet MS" panose="020B0703020202090204" pitchFamily="34" charset="0"/>
                <a:ea typeface="Malgun Gothic" panose="020B0503020000020004" pitchFamily="34" charset="-127"/>
              </a:rPr>
              <a:t> island</a:t>
            </a:r>
          </a:p>
        </p:txBody>
      </p:sp>
      <p:sp>
        <p:nvSpPr>
          <p:cNvPr id="16" name="文本框 15"/>
          <p:cNvSpPr txBox="1"/>
          <p:nvPr/>
        </p:nvSpPr>
        <p:spPr>
          <a:xfrm>
            <a:off x="73384" y="92026"/>
            <a:ext cx="8966557"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Goal 1: Construction of the EAO3 database </a:t>
            </a:r>
          </a:p>
        </p:txBody>
      </p:sp>
      <p:sp>
        <p:nvSpPr>
          <p:cNvPr id="17" name="文本框 16"/>
          <p:cNvSpPr txBox="1"/>
          <p:nvPr/>
        </p:nvSpPr>
        <p:spPr>
          <a:xfrm>
            <a:off x="6594804" y="6211669"/>
            <a:ext cx="5200953" cy="646331"/>
          </a:xfrm>
          <a:prstGeom prst="rect">
            <a:avLst/>
          </a:prstGeom>
          <a:noFill/>
        </p:spPr>
        <p:txBody>
          <a:bodyPr wrap="square" rtlCol="0">
            <a:spAutoFit/>
          </a:bodyPr>
          <a:lstStyle/>
          <a:p>
            <a:pPr algn="ctr"/>
            <a:r>
              <a:rPr lang="en-US" altLang="zh-CN" dirty="0" err="1">
                <a:solidFill>
                  <a:srgbClr val="0000FF"/>
                </a:solidFill>
                <a:latin typeface="Arial" panose="020B0604020202020204" pitchFamily="34" charset="0"/>
                <a:cs typeface="Arial" panose="020B0604020202020204" pitchFamily="34" charset="0"/>
              </a:rPr>
              <a:t>Joowan</a:t>
            </a:r>
            <a:r>
              <a:rPr lang="en-US" altLang="zh-CN" dirty="0">
                <a:solidFill>
                  <a:srgbClr val="0000FF"/>
                </a:solidFill>
                <a:latin typeface="Arial" panose="020B0604020202020204" pitchFamily="34" charset="0"/>
                <a:cs typeface="Arial" panose="020B0604020202020204" pitchFamily="34" charset="0"/>
              </a:rPr>
              <a:t> Kim, </a:t>
            </a:r>
            <a:r>
              <a:rPr lang="en-US" altLang="zh-CN" dirty="0" err="1">
                <a:solidFill>
                  <a:srgbClr val="0000FF"/>
                </a:solidFill>
                <a:latin typeface="Arial" panose="020B0604020202020204" pitchFamily="34" charset="0"/>
                <a:cs typeface="Arial" panose="020B0604020202020204" pitchFamily="34" charset="0"/>
              </a:rPr>
              <a:t>Kongju</a:t>
            </a:r>
            <a:r>
              <a:rPr lang="en-US" altLang="zh-CN" dirty="0">
                <a:solidFill>
                  <a:srgbClr val="0000FF"/>
                </a:solidFill>
                <a:latin typeface="Arial" panose="020B0604020202020204" pitchFamily="34" charset="0"/>
                <a:cs typeface="Arial" panose="020B0604020202020204" pitchFamily="34" charset="0"/>
              </a:rPr>
              <a:t> U. (member of EAWG)</a:t>
            </a:r>
          </a:p>
          <a:p>
            <a:pPr algn="ctr"/>
            <a:r>
              <a:rPr lang="en-US" altLang="zh-CN" dirty="0">
                <a:solidFill>
                  <a:srgbClr val="0000FF"/>
                </a:solidFill>
                <a:latin typeface="Arial" panose="020B0604020202020204" pitchFamily="34" charset="0"/>
                <a:cs typeface="Arial" panose="020B0604020202020204" pitchFamily="34" charset="0"/>
              </a:rPr>
              <a:t>Ja-Ho Koo, </a:t>
            </a:r>
            <a:r>
              <a:rPr lang="en-US" altLang="zh-CN" dirty="0" err="1">
                <a:solidFill>
                  <a:srgbClr val="0000FF"/>
                </a:solidFill>
                <a:latin typeface="Arial" panose="020B0604020202020204" pitchFamily="34" charset="0"/>
                <a:cs typeface="Arial" panose="020B0604020202020204" pitchFamily="34" charset="0"/>
              </a:rPr>
              <a:t>Yonsei</a:t>
            </a:r>
            <a:r>
              <a:rPr lang="en-US" altLang="zh-CN" dirty="0">
                <a:solidFill>
                  <a:srgbClr val="0000FF"/>
                </a:solidFill>
                <a:latin typeface="Arial" panose="020B0604020202020204" pitchFamily="34" charset="0"/>
                <a:cs typeface="Arial" panose="020B0604020202020204" pitchFamily="34" charset="0"/>
              </a:rPr>
              <a:t> U. (Co-chair of EAWG)</a:t>
            </a:r>
            <a:endParaRPr lang="zh-CN" altLang="en-US" dirty="0">
              <a:solidFill>
                <a:srgbClr val="0000FF"/>
              </a:solidFill>
              <a:latin typeface="Arial" panose="020B0604020202020204" pitchFamily="34" charset="0"/>
              <a:cs typeface="Arial" panose="020B0604020202020204" pitchFamily="34" charset="0"/>
            </a:endParaRPr>
          </a:p>
        </p:txBody>
      </p:sp>
      <p:sp>
        <p:nvSpPr>
          <p:cNvPr id="7" name="灯片编号占位符 6"/>
          <p:cNvSpPr>
            <a:spLocks noGrp="1"/>
          </p:cNvSpPr>
          <p:nvPr>
            <p:ph type="sldNum" sz="quarter" idx="12"/>
          </p:nvPr>
        </p:nvSpPr>
        <p:spPr/>
        <p:txBody>
          <a:bodyPr/>
          <a:lstStyle/>
          <a:p>
            <a:pPr>
              <a:defRPr/>
            </a:pPr>
            <a:fld id="{50D509F2-748A-D643-AD0B-4293D107391D}" type="slidenum">
              <a:rPr lang="en-US" smtClean="0"/>
              <a:pPr>
                <a:defRPr/>
              </a:pPr>
              <a:t>15</a:t>
            </a:fld>
            <a:endParaRPr lang="en-US" dirty="0"/>
          </a:p>
        </p:txBody>
      </p:sp>
    </p:spTree>
    <p:extLst>
      <p:ext uri="{BB962C8B-B14F-4D97-AF65-F5344CB8AC3E}">
        <p14:creationId xmlns:p14="http://schemas.microsoft.com/office/powerpoint/2010/main" val="4980343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222056" y="1033316"/>
            <a:ext cx="5900413" cy="4393924"/>
          </a:xfrm>
          <a:prstGeom prst="rect">
            <a:avLst/>
          </a:prstGeom>
        </p:spPr>
      </p:pic>
      <p:sp>
        <p:nvSpPr>
          <p:cNvPr id="5" name="Title 1"/>
          <p:cNvSpPr>
            <a:spLocks noGrp="1"/>
          </p:cNvSpPr>
          <p:nvPr>
            <p:ph type="title"/>
          </p:nvPr>
        </p:nvSpPr>
        <p:spPr>
          <a:xfrm>
            <a:off x="279863" y="513991"/>
            <a:ext cx="11216639" cy="562075"/>
          </a:xfrm>
        </p:spPr>
        <p:txBody>
          <a:bodyPr>
            <a:noAutofit/>
          </a:bodyPr>
          <a:lstStyle/>
          <a:p>
            <a:r>
              <a:rPr lang="en-US" altLang="ko-KR" sz="2000" b="1" dirty="0">
                <a:solidFill>
                  <a:srgbClr val="FF0000"/>
                </a:solidFill>
                <a:latin typeface="Arial" panose="020B0604020202020204" pitchFamily="34" charset="0"/>
                <a:cs typeface="Arial" panose="020B0604020202020204" pitchFamily="34" charset="0"/>
              </a:rPr>
              <a:t>Highlight: </a:t>
            </a:r>
            <a:r>
              <a:rPr lang="en-US" altLang="ko-KR" sz="2000" b="1" dirty="0">
                <a:solidFill>
                  <a:schemeClr val="tx1"/>
                </a:solidFill>
                <a:latin typeface="Arial" panose="020B0604020202020204" pitchFamily="34" charset="0"/>
                <a:cs typeface="Arial" panose="020B0604020202020204" pitchFamily="34" charset="0"/>
              </a:rPr>
              <a:t>Geostationary Environment Monitoring Spectrometer (GEMS)</a:t>
            </a:r>
            <a:endParaRPr lang="en-US" sz="2000" b="1" dirty="0">
              <a:solidFill>
                <a:schemeClr val="tx1"/>
              </a:solidFill>
              <a:latin typeface="Arial" panose="020B0604020202020204" pitchFamily="34" charset="0"/>
              <a:cs typeface="Arial" panose="020B0604020202020204" pitchFamily="34" charset="0"/>
            </a:endParaRPr>
          </a:p>
        </p:txBody>
      </p:sp>
      <p:pic>
        <p:nvPicPr>
          <p:cNvPr id="8" name="그림 7"/>
          <p:cNvPicPr>
            <a:picLocks noChangeAspect="1"/>
          </p:cNvPicPr>
          <p:nvPr/>
        </p:nvPicPr>
        <p:blipFill>
          <a:blip r:embed="rId3"/>
          <a:stretch>
            <a:fillRect/>
          </a:stretch>
        </p:blipFill>
        <p:spPr>
          <a:xfrm>
            <a:off x="9231356" y="2560899"/>
            <a:ext cx="2742436" cy="2499617"/>
          </a:xfrm>
          <a:prstGeom prst="rect">
            <a:avLst/>
          </a:prstGeom>
        </p:spPr>
      </p:pic>
      <p:pic>
        <p:nvPicPr>
          <p:cNvPr id="9" name="그림 8"/>
          <p:cNvPicPr>
            <a:picLocks noChangeAspect="1"/>
          </p:cNvPicPr>
          <p:nvPr/>
        </p:nvPicPr>
        <p:blipFill>
          <a:blip r:embed="rId4"/>
          <a:stretch>
            <a:fillRect/>
          </a:stretch>
        </p:blipFill>
        <p:spPr>
          <a:xfrm>
            <a:off x="6255090" y="2541484"/>
            <a:ext cx="2885269" cy="2521040"/>
          </a:xfrm>
          <a:prstGeom prst="rect">
            <a:avLst/>
          </a:prstGeom>
        </p:spPr>
      </p:pic>
      <p:sp>
        <p:nvSpPr>
          <p:cNvPr id="10" name="TextBox 9"/>
          <p:cNvSpPr txBox="1"/>
          <p:nvPr/>
        </p:nvSpPr>
        <p:spPr>
          <a:xfrm>
            <a:off x="6708372" y="1076066"/>
            <a:ext cx="4788130" cy="523220"/>
          </a:xfrm>
          <a:prstGeom prst="rect">
            <a:avLst/>
          </a:prstGeom>
          <a:noFill/>
        </p:spPr>
        <p:txBody>
          <a:bodyPr wrap="square" rtlCol="0">
            <a:spAutoFit/>
          </a:bodyPr>
          <a:lstStyle/>
          <a:p>
            <a:pPr algn="ctr"/>
            <a:r>
              <a:rPr lang="en-US" altLang="ko-KR" b="1" dirty="0"/>
              <a:t>Inter-comparison</a:t>
            </a:r>
          </a:p>
          <a:p>
            <a:pPr algn="ctr"/>
            <a:r>
              <a:rPr lang="en-US" altLang="ko-KR" sz="1000" b="1" dirty="0"/>
              <a:t>(Courtesy of Jae-Hwan Kim, Pusan national Univ.)</a:t>
            </a:r>
            <a:endParaRPr lang="ko-KR" altLang="en-US" sz="1000" b="1" dirty="0"/>
          </a:p>
        </p:txBody>
      </p:sp>
      <p:sp>
        <p:nvSpPr>
          <p:cNvPr id="11" name="TextBox 10"/>
          <p:cNvSpPr txBox="1"/>
          <p:nvPr/>
        </p:nvSpPr>
        <p:spPr>
          <a:xfrm>
            <a:off x="6261551" y="1715993"/>
            <a:ext cx="2909454" cy="692497"/>
          </a:xfrm>
          <a:prstGeom prst="rect">
            <a:avLst/>
          </a:prstGeom>
          <a:noFill/>
        </p:spPr>
        <p:txBody>
          <a:bodyPr wrap="square" rtlCol="0">
            <a:spAutoFit/>
          </a:bodyPr>
          <a:lstStyle/>
          <a:p>
            <a:pPr algn="ctr"/>
            <a:r>
              <a:rPr lang="en-US" altLang="ko-KR" sz="1300" b="1" dirty="0"/>
              <a:t>Total column ozone (TCO)</a:t>
            </a:r>
          </a:p>
          <a:p>
            <a:pPr algn="ctr"/>
            <a:r>
              <a:rPr lang="en-US" altLang="ko-KR" sz="1300" b="1" dirty="0"/>
              <a:t>X: Brewer obs. Y: pre-GEMS</a:t>
            </a:r>
          </a:p>
          <a:p>
            <a:pPr algn="ctr"/>
            <a:r>
              <a:rPr lang="en-US" altLang="ko-KR" sz="1300" b="1" dirty="0"/>
              <a:t>(2004-2008)</a:t>
            </a:r>
            <a:endParaRPr lang="ko-KR" altLang="en-US" sz="1300" b="1" dirty="0"/>
          </a:p>
        </p:txBody>
      </p:sp>
      <p:sp>
        <p:nvSpPr>
          <p:cNvPr id="12" name="TextBox 11"/>
          <p:cNvSpPr txBox="1"/>
          <p:nvPr/>
        </p:nvSpPr>
        <p:spPr>
          <a:xfrm>
            <a:off x="9064338" y="1736070"/>
            <a:ext cx="2909454" cy="692497"/>
          </a:xfrm>
          <a:prstGeom prst="rect">
            <a:avLst/>
          </a:prstGeom>
          <a:noFill/>
        </p:spPr>
        <p:txBody>
          <a:bodyPr wrap="square" rtlCol="0">
            <a:spAutoFit/>
          </a:bodyPr>
          <a:lstStyle/>
          <a:p>
            <a:pPr algn="ctr"/>
            <a:r>
              <a:rPr lang="en-US" altLang="ko-KR" sz="1300" b="1" dirty="0"/>
              <a:t>Ozone profile</a:t>
            </a:r>
          </a:p>
          <a:p>
            <a:pPr algn="ctr"/>
            <a:r>
              <a:rPr lang="en-US" altLang="ko-KR" sz="1300" b="1" dirty="0"/>
              <a:t>X: ozonesonde obs. Y: pre-GEMS</a:t>
            </a:r>
          </a:p>
          <a:p>
            <a:pPr algn="ctr"/>
            <a:r>
              <a:rPr lang="en-US" altLang="ko-KR" sz="1300" b="1" dirty="0"/>
              <a:t>(2005-2006)</a:t>
            </a:r>
            <a:endParaRPr lang="ko-KR" altLang="en-US" sz="1300" b="1" dirty="0"/>
          </a:p>
        </p:txBody>
      </p:sp>
      <p:sp>
        <p:nvSpPr>
          <p:cNvPr id="15" name="TextBox 14"/>
          <p:cNvSpPr txBox="1"/>
          <p:nvPr/>
        </p:nvSpPr>
        <p:spPr>
          <a:xfrm>
            <a:off x="133307" y="5324082"/>
            <a:ext cx="4706274" cy="1477328"/>
          </a:xfrm>
          <a:prstGeom prst="rect">
            <a:avLst/>
          </a:prstGeom>
          <a:noFill/>
        </p:spPr>
        <p:txBody>
          <a:bodyPr wrap="square" rtlCol="0">
            <a:spAutoFit/>
          </a:bodyPr>
          <a:lstStyle/>
          <a:p>
            <a:r>
              <a:rPr lang="en-US" altLang="ko-KR" b="1" dirty="0">
                <a:solidFill>
                  <a:srgbClr val="C00000"/>
                </a:solidFill>
              </a:rPr>
              <a:t>Time table:</a:t>
            </a:r>
          </a:p>
          <a:p>
            <a:pPr marL="285750" indent="-285750">
              <a:buFontTx/>
              <a:buChar char="-"/>
            </a:pPr>
            <a:r>
              <a:rPr lang="en-US" altLang="ko-KR" dirty="0">
                <a:solidFill>
                  <a:srgbClr val="C00000"/>
                </a:solidFill>
              </a:rPr>
              <a:t>Spring 2021: Total column ozone data will be released.</a:t>
            </a:r>
          </a:p>
          <a:p>
            <a:pPr marL="285750" indent="-285750">
              <a:buFontTx/>
              <a:buChar char="-"/>
            </a:pPr>
            <a:r>
              <a:rPr lang="en-US" altLang="ko-KR" dirty="0">
                <a:solidFill>
                  <a:srgbClr val="C00000"/>
                </a:solidFill>
              </a:rPr>
              <a:t>Spring 2022: Tropospheric ozone and ozone profiles will be released.</a:t>
            </a:r>
            <a:endParaRPr lang="ko-KR" altLang="en-US" dirty="0">
              <a:solidFill>
                <a:srgbClr val="C00000"/>
              </a:solidFill>
            </a:endParaRPr>
          </a:p>
        </p:txBody>
      </p:sp>
      <p:pic>
        <p:nvPicPr>
          <p:cNvPr id="17" name="그림 16"/>
          <p:cNvPicPr>
            <a:picLocks noChangeAspect="1"/>
          </p:cNvPicPr>
          <p:nvPr/>
        </p:nvPicPr>
        <p:blipFill>
          <a:blip r:embed="rId5"/>
          <a:stretch>
            <a:fillRect/>
          </a:stretch>
        </p:blipFill>
        <p:spPr>
          <a:xfrm>
            <a:off x="8262967" y="5033821"/>
            <a:ext cx="1678939" cy="755523"/>
          </a:xfrm>
          <a:prstGeom prst="rect">
            <a:avLst/>
          </a:prstGeom>
        </p:spPr>
      </p:pic>
      <p:pic>
        <p:nvPicPr>
          <p:cNvPr id="21" name="그림 20"/>
          <p:cNvPicPr>
            <a:picLocks noChangeAspect="1"/>
          </p:cNvPicPr>
          <p:nvPr/>
        </p:nvPicPr>
        <p:blipFill>
          <a:blip r:embed="rId6"/>
          <a:stretch>
            <a:fillRect/>
          </a:stretch>
        </p:blipFill>
        <p:spPr>
          <a:xfrm>
            <a:off x="10020917" y="5237439"/>
            <a:ext cx="1663673" cy="453729"/>
          </a:xfrm>
          <a:prstGeom prst="rect">
            <a:avLst/>
          </a:prstGeom>
        </p:spPr>
      </p:pic>
      <p:sp>
        <p:nvSpPr>
          <p:cNvPr id="14" name="文本框 13"/>
          <p:cNvSpPr txBox="1"/>
          <p:nvPr/>
        </p:nvSpPr>
        <p:spPr>
          <a:xfrm>
            <a:off x="73384" y="92026"/>
            <a:ext cx="8966557"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Goal 1: Construction of the EAO3 database </a:t>
            </a:r>
          </a:p>
        </p:txBody>
      </p:sp>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16</a:t>
            </a:fld>
            <a:endParaRPr lang="en-US"/>
          </a:p>
        </p:txBody>
      </p:sp>
      <p:sp>
        <p:nvSpPr>
          <p:cNvPr id="16" name="文本框 15"/>
          <p:cNvSpPr txBox="1"/>
          <p:nvPr/>
        </p:nvSpPr>
        <p:spPr>
          <a:xfrm>
            <a:off x="4839581" y="5814113"/>
            <a:ext cx="7411468" cy="923330"/>
          </a:xfrm>
          <a:prstGeom prst="rect">
            <a:avLst/>
          </a:prstGeom>
          <a:noFill/>
        </p:spPr>
        <p:txBody>
          <a:bodyPr wrap="square" rtlCol="0">
            <a:spAutoFit/>
          </a:bodyPr>
          <a:lstStyle/>
          <a:p>
            <a:pPr algn="ctr"/>
            <a:r>
              <a:rPr lang="en-US" altLang="zh-CN" dirty="0">
                <a:solidFill>
                  <a:srgbClr val="0000FF"/>
                </a:solidFill>
                <a:latin typeface="Arial" panose="020B0604020202020204" pitchFamily="34" charset="0"/>
                <a:cs typeface="Arial" panose="020B0604020202020204" pitchFamily="34" charset="0"/>
              </a:rPr>
              <a:t> </a:t>
            </a:r>
            <a:r>
              <a:rPr lang="en-US" altLang="zh-CN" dirty="0" err="1">
                <a:solidFill>
                  <a:srgbClr val="0000FF"/>
                </a:solidFill>
                <a:latin typeface="Arial" panose="020B0604020202020204" pitchFamily="34" charset="0"/>
                <a:cs typeface="Arial" panose="020B0604020202020204" pitchFamily="34" charset="0"/>
              </a:rPr>
              <a:t>Juseon</a:t>
            </a:r>
            <a:r>
              <a:rPr lang="en-US" altLang="zh-CN" dirty="0">
                <a:solidFill>
                  <a:srgbClr val="0000FF"/>
                </a:solidFill>
                <a:latin typeface="Arial" panose="020B0604020202020204" pitchFamily="34" charset="0"/>
                <a:cs typeface="Arial" panose="020B0604020202020204" pitchFamily="34" charset="0"/>
              </a:rPr>
              <a:t> </a:t>
            </a:r>
            <a:r>
              <a:rPr lang="en-US" altLang="zh-CN" dirty="0" err="1">
                <a:solidFill>
                  <a:srgbClr val="0000FF"/>
                </a:solidFill>
                <a:latin typeface="Arial" panose="020B0604020202020204" pitchFamily="34" charset="0"/>
                <a:cs typeface="Arial" panose="020B0604020202020204" pitchFamily="34" charset="0"/>
              </a:rPr>
              <a:t>Bak</a:t>
            </a:r>
            <a:r>
              <a:rPr lang="en-US" altLang="zh-CN" dirty="0">
                <a:solidFill>
                  <a:srgbClr val="0000FF"/>
                </a:solidFill>
                <a:latin typeface="Arial" panose="020B0604020202020204" pitchFamily="34" charset="0"/>
                <a:cs typeface="Arial" panose="020B0604020202020204" pitchFamily="34" charset="0"/>
              </a:rPr>
              <a:t>, Pusan National U.  (member of EAWG and GEMS)</a:t>
            </a:r>
          </a:p>
          <a:p>
            <a:pPr algn="ctr"/>
            <a:r>
              <a:rPr lang="en-US" altLang="zh-CN" dirty="0" err="1">
                <a:solidFill>
                  <a:srgbClr val="0000FF"/>
                </a:solidFill>
                <a:latin typeface="Arial" panose="020B0604020202020204" pitchFamily="34" charset="0"/>
                <a:cs typeface="Arial" panose="020B0604020202020204" pitchFamily="34" charset="0"/>
              </a:rPr>
              <a:t>Dongwon</a:t>
            </a:r>
            <a:r>
              <a:rPr lang="en-US" altLang="zh-CN" dirty="0">
                <a:solidFill>
                  <a:srgbClr val="0000FF"/>
                </a:solidFill>
                <a:latin typeface="Arial" panose="020B0604020202020204" pitchFamily="34" charset="0"/>
                <a:cs typeface="Arial" panose="020B0604020202020204" pitchFamily="34" charset="0"/>
              </a:rPr>
              <a:t> Lee, NIER Korea (member of EAWG and GEMS)</a:t>
            </a:r>
          </a:p>
          <a:p>
            <a:pPr algn="ctr"/>
            <a:r>
              <a:rPr lang="en-US" altLang="zh-CN" dirty="0">
                <a:solidFill>
                  <a:srgbClr val="0000FF"/>
                </a:solidFill>
                <a:latin typeface="Arial" panose="020B0604020202020204" pitchFamily="34" charset="0"/>
                <a:cs typeface="Arial" panose="020B0604020202020204" pitchFamily="34" charset="0"/>
              </a:rPr>
              <a:t>Ja-Ho Koo, </a:t>
            </a:r>
            <a:r>
              <a:rPr lang="en-US" altLang="zh-CN" dirty="0" err="1">
                <a:solidFill>
                  <a:srgbClr val="0000FF"/>
                </a:solidFill>
                <a:latin typeface="Arial" panose="020B0604020202020204" pitchFamily="34" charset="0"/>
                <a:cs typeface="Arial" panose="020B0604020202020204" pitchFamily="34" charset="0"/>
              </a:rPr>
              <a:t>Yonsei</a:t>
            </a:r>
            <a:r>
              <a:rPr lang="en-US" altLang="zh-CN" dirty="0">
                <a:solidFill>
                  <a:srgbClr val="0000FF"/>
                </a:solidFill>
                <a:latin typeface="Arial" panose="020B0604020202020204" pitchFamily="34" charset="0"/>
                <a:cs typeface="Arial" panose="020B0604020202020204" pitchFamily="34" charset="0"/>
              </a:rPr>
              <a:t> U. (Co-chair of EAWG and member of GEMS)</a:t>
            </a:r>
            <a:endParaRPr lang="zh-CN" altLang="en-US"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290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Requirement and Credit Statement</a:t>
            </a:r>
            <a:endParaRPr lang="ko-KR" altLang="en-US" dirty="0"/>
          </a:p>
        </p:txBody>
      </p:sp>
      <p:sp>
        <p:nvSpPr>
          <p:cNvPr id="3" name="슬라이드 번호 개체 틀 2"/>
          <p:cNvSpPr>
            <a:spLocks noGrp="1"/>
          </p:cNvSpPr>
          <p:nvPr>
            <p:ph type="sldNum" sz="quarter" idx="12"/>
          </p:nvPr>
        </p:nvSpPr>
        <p:spPr/>
        <p:txBody>
          <a:bodyPr/>
          <a:lstStyle/>
          <a:p>
            <a:pPr>
              <a:defRPr/>
            </a:pPr>
            <a:fld id="{50D509F2-748A-D643-AD0B-4293D107391D}" type="slidenum">
              <a:rPr lang="en-US" smtClean="0"/>
              <a:pPr>
                <a:defRPr/>
              </a:pPr>
              <a:t>17</a:t>
            </a:fld>
            <a:endParaRPr lang="en-US"/>
          </a:p>
        </p:txBody>
      </p:sp>
      <p:sp>
        <p:nvSpPr>
          <p:cNvPr id="5" name="TextBox 4">
            <a:extLst>
              <a:ext uri="{FF2B5EF4-FFF2-40B4-BE49-F238E27FC236}">
                <a16:creationId xmlns:a16="http://schemas.microsoft.com/office/drawing/2014/main" id="{FCAE0AD2-B499-B84A-95C5-A387A5554264}"/>
              </a:ext>
            </a:extLst>
          </p:cNvPr>
          <p:cNvSpPr txBox="1"/>
          <p:nvPr/>
        </p:nvSpPr>
        <p:spPr>
          <a:xfrm>
            <a:off x="809297" y="1531719"/>
            <a:ext cx="10499835" cy="4447371"/>
          </a:xfrm>
          <a:prstGeom prst="rect">
            <a:avLst/>
          </a:prstGeom>
          <a:noFill/>
        </p:spPr>
        <p:txBody>
          <a:bodyPr wrap="square" rtlCol="0">
            <a:spAutoFit/>
          </a:bodyPr>
          <a:lstStyle/>
          <a:p>
            <a:pPr>
              <a:spcAft>
                <a:spcPts val="1200"/>
              </a:spcAft>
            </a:pPr>
            <a:r>
              <a:rPr lang="en-US" sz="2400" b="1" dirty="0">
                <a:solidFill>
                  <a:schemeClr val="tx2"/>
                </a:solidFill>
                <a:latin typeface="Arial" panose="020B0604020202020204" pitchFamily="34" charset="0"/>
                <a:cs typeface="Arial" panose="020B0604020202020204" pitchFamily="34" charset="0"/>
              </a:rPr>
              <a:t>Data requirement</a:t>
            </a:r>
            <a:r>
              <a:rPr lang="en-US" sz="2400" b="1" dirty="0">
                <a:solidFill>
                  <a:srgbClr val="002060"/>
                </a:solidFill>
                <a:latin typeface="Arial" panose="020B0604020202020204" pitchFamily="34" charset="0"/>
                <a:cs typeface="Arial" panose="020B0604020202020204" pitchFamily="34" charset="0"/>
              </a:rPr>
              <a:t> </a:t>
            </a:r>
          </a:p>
          <a:p>
            <a:pPr marL="285750" indent="-285750">
              <a:buFont typeface="Wingdings" pitchFamily="2" charset="2"/>
              <a:buChar char="§"/>
            </a:pPr>
            <a:r>
              <a:rPr lang="en-US" dirty="0">
                <a:solidFill>
                  <a:srgbClr val="0070C0"/>
                </a:solidFill>
                <a:latin typeface="Arial" panose="020B0604020202020204" pitchFamily="34" charset="0"/>
                <a:cs typeface="Arial" panose="020B0604020202020204" pitchFamily="34" charset="0"/>
              </a:rPr>
              <a:t>Ozone measurement: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 </a:t>
            </a:r>
            <a:r>
              <a:rPr lang="en-US" u="sng" dirty="0">
                <a:latin typeface="Arial" panose="020B0604020202020204" pitchFamily="34" charset="0"/>
                <a:cs typeface="Arial" panose="020B0604020202020204" pitchFamily="34" charset="0"/>
              </a:rPr>
              <a:t>Raw data with quality control would be preferable</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(2) Post-processed data with common metrics (e.g. MDA8 ozone) are also acceptable. </a:t>
            </a:r>
          </a:p>
          <a:p>
            <a:r>
              <a:rPr lang="en-US" dirty="0">
                <a:latin typeface="Arial" panose="020B0604020202020204" pitchFamily="34" charset="0"/>
                <a:cs typeface="Arial" panose="020B0604020202020204" pitchFamily="34" charset="0"/>
              </a:rPr>
              <a:t>(3) Ozone precursor species and meteorological parameters along with surface ozone measurement should follow (1) or (2). </a:t>
            </a:r>
          </a:p>
          <a:p>
            <a:pPr marL="285750" indent="-285750">
              <a:spcBef>
                <a:spcPts val="600"/>
              </a:spcBef>
              <a:buFont typeface="Wingdings" pitchFamily="2" charset="2"/>
              <a:buChar char="§"/>
            </a:pPr>
            <a:r>
              <a:rPr lang="en-US" dirty="0">
                <a:solidFill>
                  <a:srgbClr val="0070C0"/>
                </a:solidFill>
                <a:latin typeface="Arial" panose="020B0604020202020204" pitchFamily="34" charset="0"/>
                <a:cs typeface="Arial" panose="020B0604020202020204" pitchFamily="34" charset="0"/>
              </a:rPr>
              <a:t>Satellite products: </a:t>
            </a:r>
          </a:p>
          <a:p>
            <a:r>
              <a:rPr lang="en-US" dirty="0">
                <a:latin typeface="Arial" panose="020B0604020202020204" pitchFamily="34" charset="0"/>
                <a:cs typeface="Arial" panose="020B0604020202020204" pitchFamily="34" charset="0"/>
              </a:rPr>
              <a:t>Processed gridded data (Level 3) would be preferable, and links of Level 2 data repositories should be provided. </a:t>
            </a:r>
          </a:p>
          <a:p>
            <a:pPr marL="285750" indent="-285750">
              <a:spcBef>
                <a:spcPts val="600"/>
              </a:spcBef>
              <a:buFont typeface="Wingdings" pitchFamily="2" charset="2"/>
              <a:buChar char="§"/>
            </a:pPr>
            <a:r>
              <a:rPr lang="en-US" dirty="0">
                <a:solidFill>
                  <a:srgbClr val="0070C0"/>
                </a:solidFill>
                <a:latin typeface="Arial" panose="020B0604020202020204" pitchFamily="34" charset="0"/>
                <a:cs typeface="Arial" panose="020B0604020202020204" pitchFamily="34" charset="0"/>
              </a:rPr>
              <a:t>Field campaign data</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Descriptions of data and PIs contacts should be provided at least. </a:t>
            </a:r>
          </a:p>
          <a:p>
            <a:pPr marL="285750" indent="-285750">
              <a:spcBef>
                <a:spcPts val="600"/>
              </a:spcBef>
              <a:buFont typeface="Wingdings" pitchFamily="2" charset="2"/>
              <a:buChar char="§"/>
            </a:pPr>
            <a:r>
              <a:rPr lang="en-US" dirty="0">
                <a:solidFill>
                  <a:srgbClr val="0070C0"/>
                </a:solidFill>
                <a:latin typeface="Arial" panose="020B0604020202020204" pitchFamily="34" charset="0"/>
                <a:cs typeface="Arial" panose="020B0604020202020204" pitchFamily="34" charset="0"/>
              </a:rPr>
              <a:t>Emissions/Meteorology/Others: </a:t>
            </a:r>
          </a:p>
          <a:p>
            <a:r>
              <a:rPr lang="en-US" dirty="0">
                <a:latin typeface="Arial" panose="020B0604020202020204" pitchFamily="34" charset="0"/>
                <a:cs typeface="Arial" panose="020B0604020202020204" pitchFamily="34" charset="0"/>
              </a:rPr>
              <a:t>Links and descriptions of data repositories or PIs contacts should be provided at least. </a:t>
            </a:r>
          </a:p>
          <a:p>
            <a:endParaRPr lang="en-US" dirty="0"/>
          </a:p>
        </p:txBody>
      </p:sp>
      <p:sp>
        <p:nvSpPr>
          <p:cNvPr id="6" name="Rectangle 5">
            <a:extLst>
              <a:ext uri="{FF2B5EF4-FFF2-40B4-BE49-F238E27FC236}">
                <a16:creationId xmlns:a16="http://schemas.microsoft.com/office/drawing/2014/main" id="{18D00B2B-3899-774D-A257-575E9D832EBE}"/>
              </a:ext>
            </a:extLst>
          </p:cNvPr>
          <p:cNvSpPr/>
          <p:nvPr/>
        </p:nvSpPr>
        <p:spPr>
          <a:xfrm>
            <a:off x="809297" y="763626"/>
            <a:ext cx="1057340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acknowledge the EAO3 data providers and make the dataset accessible to a wide range of users, the following guidelines are recommended: </a:t>
            </a:r>
            <a:endParaRPr lang="en-US"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05897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Requirement and Credit Statement</a:t>
            </a:r>
            <a:endParaRPr lang="ko-KR" altLang="en-US" dirty="0"/>
          </a:p>
        </p:txBody>
      </p:sp>
      <p:sp>
        <p:nvSpPr>
          <p:cNvPr id="3" name="슬라이드 번호 개체 틀 2"/>
          <p:cNvSpPr>
            <a:spLocks noGrp="1"/>
          </p:cNvSpPr>
          <p:nvPr>
            <p:ph type="sldNum" sz="quarter" idx="12"/>
          </p:nvPr>
        </p:nvSpPr>
        <p:spPr/>
        <p:txBody>
          <a:bodyPr/>
          <a:lstStyle/>
          <a:p>
            <a:pPr>
              <a:defRPr/>
            </a:pPr>
            <a:fld id="{50D509F2-748A-D643-AD0B-4293D107391D}" type="slidenum">
              <a:rPr lang="en-US" smtClean="0"/>
              <a:pPr>
                <a:defRPr/>
              </a:pPr>
              <a:t>18</a:t>
            </a:fld>
            <a:endParaRPr lang="en-US"/>
          </a:p>
        </p:txBody>
      </p:sp>
      <p:sp>
        <p:nvSpPr>
          <p:cNvPr id="5" name="TextBox 4">
            <a:extLst>
              <a:ext uri="{FF2B5EF4-FFF2-40B4-BE49-F238E27FC236}">
                <a16:creationId xmlns:a16="http://schemas.microsoft.com/office/drawing/2014/main" id="{FCAE0AD2-B499-B84A-95C5-A387A5554264}"/>
              </a:ext>
            </a:extLst>
          </p:cNvPr>
          <p:cNvSpPr txBox="1"/>
          <p:nvPr/>
        </p:nvSpPr>
        <p:spPr>
          <a:xfrm>
            <a:off x="704193" y="711040"/>
            <a:ext cx="10499835" cy="6432530"/>
          </a:xfrm>
          <a:prstGeom prst="rect">
            <a:avLst/>
          </a:prstGeom>
          <a:noFill/>
        </p:spPr>
        <p:txBody>
          <a:bodyPr wrap="square" rtlCol="0">
            <a:spAutoFit/>
          </a:bodyPr>
          <a:lstStyle/>
          <a:p>
            <a:pPr>
              <a:spcAft>
                <a:spcPts val="1200"/>
              </a:spcAft>
            </a:pPr>
            <a:r>
              <a:rPr lang="en-US" sz="2400" b="1" dirty="0">
                <a:solidFill>
                  <a:schemeClr val="tx2"/>
                </a:solidFill>
                <a:latin typeface="Arial" panose="020B0604020202020204" pitchFamily="34" charset="0"/>
                <a:cs typeface="Arial" panose="020B0604020202020204" pitchFamily="34" charset="0"/>
              </a:rPr>
              <a:t>Credit statement</a:t>
            </a:r>
          </a:p>
          <a:p>
            <a:r>
              <a:rPr lang="en-US" b="1" i="1" dirty="0">
                <a:latin typeface="Arial" panose="020B0604020202020204" pitchFamily="34" charset="0"/>
                <a:cs typeface="Arial" panose="020B0604020202020204" pitchFamily="34" charset="0"/>
              </a:rPr>
              <a:t>Download of EAO3</a:t>
            </a:r>
            <a:r>
              <a:rPr lang="zh-CN" altLang="en-US" b="1" i="1" dirty="0">
                <a:latin typeface="Arial" panose="020B0604020202020204" pitchFamily="34" charset="0"/>
                <a:cs typeface="Arial" panose="020B0604020202020204" pitchFamily="34" charset="0"/>
              </a:rPr>
              <a:t>：</a:t>
            </a:r>
            <a:endParaRPr lang="en-US" i="1"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W</a:t>
            </a:r>
            <a:r>
              <a:rPr lang="en-US" dirty="0">
                <a:latin typeface="Arial" panose="020B0604020202020204" pitchFamily="34" charset="0"/>
                <a:cs typeface="Arial" panose="020B0604020202020204" pitchFamily="34" charset="0"/>
              </a:rPr>
              <a:t>e are proposing three levels for data sharing, which is applicable to all the measurement data in the EAO3 database. </a:t>
            </a:r>
          </a:p>
          <a:p>
            <a:pPr marL="285750" indent="-285750">
              <a:buFont typeface="Wingdings" pitchFamily="2" charset="2"/>
              <a:buChar char="ü"/>
            </a:pPr>
            <a:r>
              <a:rPr lang="en-US" b="1" i="1" dirty="0">
                <a:latin typeface="Arial" panose="020B0604020202020204" pitchFamily="34" charset="0"/>
                <a:cs typeface="Arial" panose="020B0604020202020204" pitchFamily="34" charset="0"/>
              </a:rPr>
              <a:t>Level 1</a:t>
            </a:r>
            <a:r>
              <a:rPr lang="en-US" dirty="0">
                <a:latin typeface="Arial" panose="020B0604020202020204" pitchFamily="34" charset="0"/>
                <a:cs typeface="Arial" panose="020B0604020202020204" pitchFamily="34" charset="0"/>
              </a:rPr>
              <a:t>: Users can freely download the data without further notice to data provider; </a:t>
            </a:r>
          </a:p>
          <a:p>
            <a:pPr marL="285750" indent="-285750">
              <a:buFont typeface="Wingdings" pitchFamily="2" charset="2"/>
              <a:buChar char="ü"/>
            </a:pPr>
            <a:r>
              <a:rPr lang="en-US" b="1" i="1" dirty="0">
                <a:latin typeface="Arial" panose="020B0604020202020204" pitchFamily="34" charset="0"/>
                <a:cs typeface="Arial" panose="020B0604020202020204" pitchFamily="34" charset="0"/>
              </a:rPr>
              <a:t>Level 2</a:t>
            </a:r>
            <a:r>
              <a:rPr lang="en-US" dirty="0">
                <a:latin typeface="Arial" panose="020B0604020202020204" pitchFamily="34" charset="0"/>
                <a:cs typeface="Arial" panose="020B0604020202020204" pitchFamily="34" charset="0"/>
              </a:rPr>
              <a:t>: Users can freely download the data but need to notify the data provider and make acknowledgement in their publications; </a:t>
            </a:r>
          </a:p>
          <a:p>
            <a:pPr marL="285750" indent="-285750">
              <a:buFont typeface="Wingdings" pitchFamily="2" charset="2"/>
              <a:buChar char="ü"/>
            </a:pPr>
            <a:r>
              <a:rPr lang="en-US" b="1" i="1" dirty="0">
                <a:latin typeface="Arial" panose="020B0604020202020204" pitchFamily="34" charset="0"/>
                <a:cs typeface="Arial" panose="020B0604020202020204" pitchFamily="34" charset="0"/>
              </a:rPr>
              <a:t>Level 3</a:t>
            </a:r>
            <a:r>
              <a:rPr lang="en-US" dirty="0">
                <a:latin typeface="Arial" panose="020B0604020202020204" pitchFamily="34" charset="0"/>
                <a:cs typeface="Arial" panose="020B0604020202020204" pitchFamily="34" charset="0"/>
              </a:rPr>
              <a:t>: Users must contact the data provider for any use before they can download the data. </a:t>
            </a:r>
          </a:p>
          <a:p>
            <a:endParaRPr lang="en-US" dirty="0">
              <a:latin typeface="Arial" panose="020B0604020202020204" pitchFamily="34" charset="0"/>
              <a:cs typeface="Arial" panose="020B0604020202020204" pitchFamily="34" charset="0"/>
            </a:endParaRPr>
          </a:p>
          <a:p>
            <a:r>
              <a:rPr lang="en-US" b="1" i="1" dirty="0">
                <a:latin typeface="Arial" panose="020B0604020202020204" pitchFamily="34" charset="0"/>
                <a:cs typeface="Arial" panose="020B0604020202020204" pitchFamily="34" charset="0"/>
              </a:rPr>
              <a:t>For the publication of any TOAR assessment report contributed by our WG: </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are happy to provide authorship on the TOAR II publications once the data are accepted in the EAO3 database. </a:t>
            </a:r>
          </a:p>
          <a:p>
            <a:endParaRPr lang="en-US" dirty="0">
              <a:latin typeface="Arial" panose="020B0604020202020204" pitchFamily="34" charset="0"/>
              <a:cs typeface="Arial" panose="020B0604020202020204" pitchFamily="34" charset="0"/>
            </a:endParaRPr>
          </a:p>
          <a:p>
            <a:r>
              <a:rPr lang="en-US" b="1" i="1" dirty="0">
                <a:latin typeface="Arial" panose="020B0604020202020204" pitchFamily="34" charset="0"/>
                <a:cs typeface="Arial" panose="020B0604020202020204" pitchFamily="34" charset="0"/>
              </a:rPr>
              <a:t>For any other publications:</a:t>
            </a:r>
            <a:r>
              <a:rPr lang="en-US" b="1"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 In case of using data with Level 1 or Level 2, there is no requirement but it is suggested to offer co-authorship to data providers if EAO3 data contributes a lot to your work. </a:t>
            </a:r>
          </a:p>
          <a:p>
            <a:r>
              <a:rPr lang="en-US" dirty="0">
                <a:latin typeface="Arial" panose="020B0604020202020204" pitchFamily="34" charset="0"/>
                <a:cs typeface="Arial" panose="020B0604020202020204" pitchFamily="34" charset="0"/>
              </a:rPr>
              <a:t>(2) In case of using data with Level 3, it is determined by the data providers if a co-authorship is needed. </a:t>
            </a:r>
          </a:p>
          <a:p>
            <a:r>
              <a:rPr lang="en-US" dirty="0">
                <a:latin typeface="Arial" panose="020B0604020202020204" pitchFamily="34" charset="0"/>
                <a:cs typeface="Arial" panose="020B0604020202020204" pitchFamily="34" charset="0"/>
              </a:rPr>
              <a:t>(3) If the EAO3 data are a principal component of the publications, then co-authorship should be offered to the data providers.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71066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19</a:t>
            </a:fld>
            <a:endParaRPr lang="en-US"/>
          </a:p>
        </p:txBody>
      </p:sp>
      <p:sp>
        <p:nvSpPr>
          <p:cNvPr id="3" name="矩形 2"/>
          <p:cNvSpPr/>
          <p:nvPr/>
        </p:nvSpPr>
        <p:spPr>
          <a:xfrm>
            <a:off x="795738" y="2625309"/>
            <a:ext cx="10323646" cy="1305165"/>
          </a:xfrm>
          <a:prstGeom prst="rect">
            <a:avLst/>
          </a:prstGeom>
        </p:spPr>
        <p:txBody>
          <a:bodyPr wrap="square">
            <a:spAutoFit/>
          </a:bodyPr>
          <a:lstStyle/>
          <a:p>
            <a:pPr algn="ctr">
              <a:lnSpc>
                <a:spcPct val="150000"/>
              </a:lnSpc>
            </a:pPr>
            <a:r>
              <a:rPr lang="en-US" altLang="zh-CN" sz="2800" b="1" dirty="0">
                <a:solidFill>
                  <a:srgbClr val="002060"/>
                </a:solidFill>
                <a:latin typeface="Arial" panose="020B0604020202020204" pitchFamily="34" charset="0"/>
                <a:cs typeface="Arial" panose="020B0604020202020204" pitchFamily="34" charset="0"/>
              </a:rPr>
              <a:t>3</a:t>
            </a:r>
            <a:r>
              <a:rPr lang="en-US" altLang="zh-CN" sz="2800" b="1" dirty="0" smtClean="0">
                <a:solidFill>
                  <a:srgbClr val="002060"/>
                </a:solidFill>
                <a:latin typeface="Arial" panose="020B0604020202020204" pitchFamily="34" charset="0"/>
                <a:cs typeface="Arial" panose="020B0604020202020204" pitchFamily="34" charset="0"/>
              </a:rPr>
              <a:t>. Introduction of modeling activities to achieve Goals 2 and 3</a:t>
            </a:r>
            <a:endParaRPr lang="en-US" altLang="zh-CN" sz="28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4294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2</a:t>
            </a:fld>
            <a:endParaRPr lang="en-US"/>
          </a:p>
        </p:txBody>
      </p:sp>
      <p:sp>
        <p:nvSpPr>
          <p:cNvPr id="4" name="矩形 3"/>
          <p:cNvSpPr/>
          <p:nvPr/>
        </p:nvSpPr>
        <p:spPr>
          <a:xfrm>
            <a:off x="804864" y="135053"/>
            <a:ext cx="10198003" cy="584775"/>
          </a:xfrm>
          <a:prstGeom prst="rect">
            <a:avLst/>
          </a:prstGeom>
        </p:spPr>
        <p:txBody>
          <a:bodyPr wrap="square">
            <a:spAutoFit/>
          </a:bodyPr>
          <a:lstStyle/>
          <a:p>
            <a:pPr algn="ctr"/>
            <a:r>
              <a:rPr lang="en-US" altLang="zh-CN" sz="3200" b="1" dirty="0" smtClean="0">
                <a:solidFill>
                  <a:srgbClr val="002060"/>
                </a:solidFill>
                <a:latin typeface="Arial" panose="020B0604020202020204" pitchFamily="34" charset="0"/>
                <a:cs typeface="Arial" panose="020B0604020202020204" pitchFamily="34" charset="0"/>
              </a:rPr>
              <a:t>Agenda</a:t>
            </a:r>
            <a:endParaRPr lang="en-US" altLang="zh-CN" sz="3200" b="1" dirty="0">
              <a:solidFill>
                <a:srgbClr val="002060"/>
              </a:solidFill>
              <a:latin typeface="Arial" panose="020B0604020202020204" pitchFamily="34" charset="0"/>
              <a:cs typeface="Arial" panose="020B0604020202020204" pitchFamily="34" charset="0"/>
            </a:endParaRPr>
          </a:p>
        </p:txBody>
      </p:sp>
      <p:sp>
        <p:nvSpPr>
          <p:cNvPr id="5" name="文本框 4"/>
          <p:cNvSpPr txBox="1"/>
          <p:nvPr/>
        </p:nvSpPr>
        <p:spPr>
          <a:xfrm>
            <a:off x="486331" y="1354150"/>
            <a:ext cx="11212404" cy="4524315"/>
          </a:xfrm>
          <a:prstGeom prst="rect">
            <a:avLst/>
          </a:prstGeom>
          <a:noFill/>
        </p:spPr>
        <p:txBody>
          <a:bodyPr wrap="square" rtlCol="0">
            <a:spAutoFit/>
          </a:bodyPr>
          <a:lstStyle/>
          <a:p>
            <a:pPr marL="342900" indent="-342900">
              <a:lnSpc>
                <a:spcPct val="200000"/>
              </a:lnSpc>
              <a:buAutoNum type="arabicPeriod"/>
            </a:pPr>
            <a:r>
              <a:rPr lang="en-US" altLang="zh-CN" sz="2400" dirty="0" smtClean="0">
                <a:latin typeface="Arial" panose="020B0604020202020204" pitchFamily="34" charset="0"/>
                <a:cs typeface="Arial" panose="020B0604020202020204" pitchFamily="34" charset="0"/>
              </a:rPr>
              <a:t>Introduction of TOAR and EAWG (Lin Zhang, Peking University; Xiao Lu, Sun Yat-sen University)</a:t>
            </a:r>
          </a:p>
          <a:p>
            <a:pPr marL="342900" indent="-342900">
              <a:lnSpc>
                <a:spcPct val="200000"/>
              </a:lnSpc>
              <a:buAutoNum type="arabicPeriod"/>
            </a:pPr>
            <a:r>
              <a:rPr lang="en-US" altLang="zh-CN" sz="2400" dirty="0" smtClean="0">
                <a:latin typeface="Arial" panose="020B0604020202020204" pitchFamily="34" charset="0"/>
                <a:cs typeface="Arial" panose="020B0604020202020204" pitchFamily="34" charset="0"/>
              </a:rPr>
              <a:t>Introduction of EAO3 database  (</a:t>
            </a:r>
            <a:r>
              <a:rPr lang="en-US" altLang="zh-CN" sz="2400" dirty="0" err="1" smtClean="0">
                <a:latin typeface="Arial" panose="020B0604020202020204" pitchFamily="34" charset="0"/>
                <a:cs typeface="Arial" panose="020B0604020202020204" pitchFamily="34" charset="0"/>
              </a:rPr>
              <a:t>Ke</a:t>
            </a:r>
            <a:r>
              <a:rPr lang="en-US" altLang="zh-CN" sz="2400" dirty="0" smtClean="0">
                <a:latin typeface="Arial" panose="020B0604020202020204" pitchFamily="34" charset="0"/>
                <a:cs typeface="Arial" panose="020B0604020202020204" pitchFamily="34" charset="0"/>
              </a:rPr>
              <a:t> Li, Harvard; Ja-Ho Koo, </a:t>
            </a:r>
            <a:r>
              <a:rPr lang="en-US" altLang="zh-CN" sz="2400" dirty="0" err="1" smtClean="0">
                <a:latin typeface="Arial" panose="020B0604020202020204" pitchFamily="34" charset="0"/>
                <a:cs typeface="Arial" panose="020B0604020202020204" pitchFamily="34" charset="0"/>
              </a:rPr>
              <a:t>Yonsei</a:t>
            </a:r>
            <a:r>
              <a:rPr lang="en-US" altLang="zh-CN" sz="2400" dirty="0" smtClean="0">
                <a:latin typeface="Arial" panose="020B0604020202020204" pitchFamily="34" charset="0"/>
                <a:cs typeface="Arial" panose="020B0604020202020204" pitchFamily="34" charset="0"/>
              </a:rPr>
              <a:t> University)</a:t>
            </a:r>
          </a:p>
          <a:p>
            <a:pPr marL="342900" indent="-342900">
              <a:lnSpc>
                <a:spcPct val="200000"/>
              </a:lnSpc>
              <a:buAutoNum type="arabicPeriod"/>
            </a:pPr>
            <a:r>
              <a:rPr lang="en-US" altLang="zh-CN" sz="2400" dirty="0" smtClean="0">
                <a:latin typeface="Arial" panose="020B0604020202020204" pitchFamily="34" charset="0"/>
                <a:cs typeface="Arial" panose="020B0604020202020204" pitchFamily="34" charset="0"/>
              </a:rPr>
              <a:t>Introduction of EAWG modeling activity (Xiao Lu; Tatsuya </a:t>
            </a:r>
            <a:r>
              <a:rPr lang="en-US" altLang="zh-CN" sz="2400" dirty="0" err="1" smtClean="0">
                <a:latin typeface="Arial" panose="020B0604020202020204" pitchFamily="34" charset="0"/>
                <a:cs typeface="Arial" panose="020B0604020202020204" pitchFamily="34" charset="0"/>
              </a:rPr>
              <a:t>Nagashima</a:t>
            </a:r>
            <a:r>
              <a:rPr lang="en-US" altLang="zh-CN" sz="2400" dirty="0" smtClean="0">
                <a:latin typeface="Arial" panose="020B0604020202020204" pitchFamily="34" charset="0"/>
                <a:cs typeface="Arial" panose="020B0604020202020204" pitchFamily="34" charset="0"/>
              </a:rPr>
              <a:t>, NIES)</a:t>
            </a:r>
          </a:p>
          <a:p>
            <a:pPr marL="342900" indent="-342900">
              <a:lnSpc>
                <a:spcPct val="200000"/>
              </a:lnSpc>
              <a:buAutoNum type="arabicPeriod"/>
            </a:pPr>
            <a:r>
              <a:rPr lang="en-US" altLang="zh-CN" sz="2400" dirty="0" smtClean="0">
                <a:latin typeface="Arial" panose="020B0604020202020204" pitchFamily="34" charset="0"/>
                <a:cs typeface="Arial" panose="020B0604020202020204" pitchFamily="34" charset="0"/>
              </a:rPr>
              <a:t>Introduction of EAWG members (EAWG members)</a:t>
            </a:r>
          </a:p>
          <a:p>
            <a:pPr marL="342900" indent="-342900">
              <a:lnSpc>
                <a:spcPct val="200000"/>
              </a:lnSpc>
              <a:buAutoNum type="arabicPeriod"/>
            </a:pPr>
            <a:r>
              <a:rPr lang="en-US" altLang="zh-CN" sz="2400" dirty="0" smtClean="0">
                <a:latin typeface="Arial" panose="020B0604020202020204" pitchFamily="34" charset="0"/>
                <a:cs typeface="Arial" panose="020B0604020202020204" pitchFamily="34" charset="0"/>
              </a:rPr>
              <a:t>Open discussion</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5594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50D509F2-748A-D643-AD0B-4293D107391D}" type="slidenum">
              <a:rPr lang="en-US" smtClean="0"/>
              <a:pPr>
                <a:defRPr/>
              </a:pPr>
              <a:t>20</a:t>
            </a:fld>
            <a:endParaRPr lang="en-US"/>
          </a:p>
        </p:txBody>
      </p:sp>
      <p:sp>
        <p:nvSpPr>
          <p:cNvPr id="4" name="文本框 3"/>
          <p:cNvSpPr txBox="1"/>
          <p:nvPr/>
        </p:nvSpPr>
        <p:spPr>
          <a:xfrm>
            <a:off x="73384" y="92026"/>
            <a:ext cx="10814627"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Goal 2: Quantification of factors driving EA ozone trends</a:t>
            </a:r>
          </a:p>
        </p:txBody>
      </p:sp>
      <p:grpSp>
        <p:nvGrpSpPr>
          <p:cNvPr id="5" name="组合 4"/>
          <p:cNvGrpSpPr/>
          <p:nvPr/>
        </p:nvGrpSpPr>
        <p:grpSpPr>
          <a:xfrm>
            <a:off x="73384" y="3109737"/>
            <a:ext cx="4406783" cy="2485025"/>
            <a:chOff x="-67542" y="692889"/>
            <a:chExt cx="7699665" cy="4824684"/>
          </a:xfrm>
        </p:grpSpPr>
        <p:grpSp>
          <p:nvGrpSpPr>
            <p:cNvPr id="6" name="组合 5"/>
            <p:cNvGrpSpPr/>
            <p:nvPr/>
          </p:nvGrpSpPr>
          <p:grpSpPr>
            <a:xfrm>
              <a:off x="-67542" y="692889"/>
              <a:ext cx="7699665" cy="4824684"/>
              <a:chOff x="-67542" y="692889"/>
              <a:chExt cx="7699665" cy="4824684"/>
            </a:xfrm>
          </p:grpSpPr>
          <p:sp>
            <p:nvSpPr>
              <p:cNvPr id="9" name="矩形 8"/>
              <p:cNvSpPr/>
              <p:nvPr/>
            </p:nvSpPr>
            <p:spPr>
              <a:xfrm>
                <a:off x="-67542" y="692889"/>
                <a:ext cx="7699665" cy="482468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1079" y="3105232"/>
                <a:ext cx="3567612" cy="2300677"/>
              </a:xfrm>
              <a:prstGeom prst="rect">
                <a:avLst/>
              </a:prstGeom>
            </p:spPr>
          </p:pic>
          <p:sp>
            <p:nvSpPr>
              <p:cNvPr id="11" name="文本框 10"/>
              <p:cNvSpPr txBox="1"/>
              <p:nvPr/>
            </p:nvSpPr>
            <p:spPr>
              <a:xfrm>
                <a:off x="4534367" y="3835794"/>
                <a:ext cx="2014177" cy="602660"/>
              </a:xfrm>
              <a:prstGeom prst="rect">
                <a:avLst/>
              </a:prstGeom>
              <a:noFill/>
            </p:spPr>
            <p:txBody>
              <a:bodyPr wrap="none" rtlCol="0">
                <a:spAutoFit/>
              </a:bodyPr>
              <a:lstStyle/>
              <a:p>
                <a:r>
                  <a:rPr lang="en-US" altLang="zh-CN" b="1" dirty="0">
                    <a:solidFill>
                      <a:schemeClr val="bg1"/>
                    </a:solidFill>
                    <a:latin typeface="Arial" panose="020B0604020202020204" pitchFamily="34" charset="0"/>
                    <a:cs typeface="Arial" panose="020B0604020202020204" pitchFamily="34" charset="0"/>
                  </a:rPr>
                  <a:t>Emissions</a:t>
                </a:r>
                <a:endParaRPr lang="zh-CN" altLang="en-US" b="1" dirty="0">
                  <a:solidFill>
                    <a:schemeClr val="bg1"/>
                  </a:solidFill>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28" y="765887"/>
                <a:ext cx="3904250" cy="2266346"/>
              </a:xfrm>
              <a:prstGeom prst="rect">
                <a:avLst/>
              </a:prstGeom>
            </p:spPr>
          </p:pic>
          <p:sp>
            <p:nvSpPr>
              <p:cNvPr id="13" name="文本框 12"/>
              <p:cNvSpPr txBox="1"/>
              <p:nvPr/>
            </p:nvSpPr>
            <p:spPr>
              <a:xfrm>
                <a:off x="1290407" y="1466522"/>
                <a:ext cx="1457096" cy="652883"/>
              </a:xfrm>
              <a:prstGeom prst="rect">
                <a:avLst/>
              </a:prstGeom>
              <a:noFill/>
            </p:spPr>
            <p:txBody>
              <a:bodyPr wrap="none" rtlCol="0">
                <a:spAutoFit/>
              </a:bodyPr>
              <a:lstStyle/>
              <a:p>
                <a:r>
                  <a:rPr lang="en-US" altLang="zh-CN" sz="2000" b="1" dirty="0">
                    <a:solidFill>
                      <a:schemeClr val="bg1"/>
                    </a:solidFill>
                    <a:latin typeface="Arial" panose="020B0604020202020204" pitchFamily="34" charset="0"/>
                    <a:cs typeface="Arial" panose="020B0604020202020204" pitchFamily="34" charset="0"/>
                  </a:rPr>
                  <a:t>Ozone</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1079" y="765887"/>
                <a:ext cx="3567611" cy="2266346"/>
              </a:xfrm>
              <a:prstGeom prst="rect">
                <a:avLst/>
              </a:prstGeom>
            </p:spPr>
          </p:pic>
          <p:sp>
            <p:nvSpPr>
              <p:cNvPr id="15" name="文本框 14"/>
              <p:cNvSpPr txBox="1"/>
              <p:nvPr/>
            </p:nvSpPr>
            <p:spPr>
              <a:xfrm>
                <a:off x="4508812" y="1497584"/>
                <a:ext cx="2315631" cy="652883"/>
              </a:xfrm>
              <a:prstGeom prst="rect">
                <a:avLst/>
              </a:prstGeom>
              <a:noFill/>
            </p:spPr>
            <p:txBody>
              <a:bodyPr wrap="none" rtlCol="0">
                <a:spAutoFit/>
              </a:bodyPr>
              <a:lstStyle/>
              <a:p>
                <a:r>
                  <a:rPr lang="en-US" altLang="zh-CN" sz="2000" b="1" dirty="0">
                    <a:solidFill>
                      <a:schemeClr val="bg1"/>
                    </a:solidFill>
                    <a:latin typeface="Arial" panose="020B0604020202020204" pitchFamily="34" charset="0"/>
                    <a:cs typeface="Arial" panose="020B0604020202020204" pitchFamily="34" charset="0"/>
                  </a:rPr>
                  <a:t>Precursors</a:t>
                </a:r>
                <a:endParaRPr lang="zh-CN" altLang="en-US" sz="2000" b="1" dirty="0">
                  <a:solidFill>
                    <a:schemeClr val="bg1"/>
                  </a:solidFill>
                  <a:latin typeface="Arial" panose="020B0604020202020204" pitchFamily="34" charset="0"/>
                  <a:cs typeface="Arial" panose="020B0604020202020204" pitchFamily="34" charset="0"/>
                </a:endParaRPr>
              </a:p>
            </p:txBody>
          </p:sp>
        </p:gr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84" y="3105231"/>
              <a:ext cx="3904250" cy="2300676"/>
            </a:xfrm>
            <a:prstGeom prst="rect">
              <a:avLst/>
            </a:prstGeom>
          </p:spPr>
        </p:pic>
        <p:sp>
          <p:nvSpPr>
            <p:cNvPr id="8" name="文本框 7"/>
            <p:cNvSpPr txBox="1"/>
            <p:nvPr/>
          </p:nvSpPr>
          <p:spPr>
            <a:xfrm>
              <a:off x="685928" y="3810685"/>
              <a:ext cx="2571259" cy="652883"/>
            </a:xfrm>
            <a:prstGeom prst="rect">
              <a:avLst/>
            </a:prstGeom>
            <a:noFill/>
          </p:spPr>
          <p:txBody>
            <a:bodyPr wrap="none" rtlCol="0">
              <a:spAutoFit/>
            </a:bodyPr>
            <a:lstStyle/>
            <a:p>
              <a:r>
                <a:rPr lang="en-US" altLang="zh-CN" sz="2000" b="1" dirty="0">
                  <a:solidFill>
                    <a:schemeClr val="bg1"/>
                  </a:solidFill>
                  <a:latin typeface="Arial" panose="020B0604020202020204" pitchFamily="34" charset="0"/>
                  <a:cs typeface="Arial" panose="020B0604020202020204" pitchFamily="34" charset="0"/>
                </a:rPr>
                <a:t>Meteorology</a:t>
              </a:r>
              <a:endParaRPr lang="zh-CN" altLang="en-US" sz="2000" b="1" dirty="0">
                <a:solidFill>
                  <a:schemeClr val="bg1"/>
                </a:solidFill>
                <a:latin typeface="Arial" panose="020B0604020202020204" pitchFamily="34" charset="0"/>
                <a:cs typeface="Arial" panose="020B0604020202020204" pitchFamily="34" charset="0"/>
              </a:endParaRPr>
            </a:p>
          </p:txBody>
        </p:sp>
      </p:grpSp>
      <p:sp>
        <p:nvSpPr>
          <p:cNvPr id="20" name="文本框 19"/>
          <p:cNvSpPr txBox="1"/>
          <p:nvPr/>
        </p:nvSpPr>
        <p:spPr>
          <a:xfrm>
            <a:off x="4986441" y="3082021"/>
            <a:ext cx="2981907" cy="523220"/>
          </a:xfrm>
          <a:prstGeom prst="rect">
            <a:avLst/>
          </a:prstGeom>
          <a:solidFill>
            <a:schemeClr val="accent5">
              <a:lumMod val="20000"/>
              <a:lumOff val="80000"/>
            </a:schemeClr>
          </a:solidFill>
        </p:spPr>
        <p:txBody>
          <a:bodyPr wrap="none" rtlCol="0">
            <a:spAutoFit/>
          </a:bodyPr>
          <a:lstStyle/>
          <a:p>
            <a:r>
              <a:rPr lang="en-US" altLang="zh-CN" sz="2800" dirty="0">
                <a:latin typeface="Arial" panose="020B0604020202020204" pitchFamily="34" charset="0"/>
                <a:cs typeface="Arial" panose="020B0604020202020204" pitchFamily="34" charset="0"/>
              </a:rPr>
              <a:t>Statistical models</a:t>
            </a:r>
            <a:endParaRPr lang="zh-CN" altLang="en-US" sz="2800" dirty="0">
              <a:latin typeface="Arial" panose="020B0604020202020204" pitchFamily="34" charset="0"/>
              <a:cs typeface="Arial" panose="020B0604020202020204" pitchFamily="34" charset="0"/>
            </a:endParaRPr>
          </a:p>
        </p:txBody>
      </p:sp>
      <p:sp>
        <p:nvSpPr>
          <p:cNvPr id="21" name="文本框 20"/>
          <p:cNvSpPr txBox="1"/>
          <p:nvPr/>
        </p:nvSpPr>
        <p:spPr>
          <a:xfrm>
            <a:off x="4986441" y="3772282"/>
            <a:ext cx="3026791" cy="954107"/>
          </a:xfrm>
          <a:prstGeom prst="rect">
            <a:avLst/>
          </a:prstGeom>
          <a:solidFill>
            <a:schemeClr val="accent5">
              <a:lumMod val="20000"/>
              <a:lumOff val="80000"/>
            </a:schemeClr>
          </a:solidFill>
        </p:spPr>
        <p:txBody>
          <a:bodyPr wrap="none" rtlCol="0">
            <a:spAutoFit/>
          </a:bodyPr>
          <a:lstStyle/>
          <a:p>
            <a:pPr algn="ctr"/>
            <a:r>
              <a:rPr lang="en-US" altLang="zh-CN" sz="2800" dirty="0">
                <a:latin typeface="Arial" panose="020B0604020202020204" pitchFamily="34" charset="0"/>
                <a:cs typeface="Arial" panose="020B0604020202020204" pitchFamily="34" charset="0"/>
              </a:rPr>
              <a:t>Machine learning </a:t>
            </a:r>
          </a:p>
          <a:p>
            <a:pPr algn="ctr"/>
            <a:r>
              <a:rPr lang="en-US" altLang="zh-CN" sz="2800" dirty="0">
                <a:latin typeface="Arial" panose="020B0604020202020204" pitchFamily="34" charset="0"/>
                <a:cs typeface="Arial" panose="020B0604020202020204" pitchFamily="34" charset="0"/>
              </a:rPr>
              <a:t>methods</a:t>
            </a:r>
            <a:endParaRPr lang="zh-CN" altLang="en-US" sz="2800" dirty="0">
              <a:latin typeface="Arial" panose="020B0604020202020204" pitchFamily="34" charset="0"/>
              <a:cs typeface="Arial" panose="020B0604020202020204" pitchFamily="34" charset="0"/>
            </a:endParaRPr>
          </a:p>
        </p:txBody>
      </p:sp>
      <p:sp>
        <p:nvSpPr>
          <p:cNvPr id="22" name="文本框 21"/>
          <p:cNvSpPr txBox="1"/>
          <p:nvPr/>
        </p:nvSpPr>
        <p:spPr>
          <a:xfrm>
            <a:off x="5025211" y="4893430"/>
            <a:ext cx="2848040" cy="954107"/>
          </a:xfrm>
          <a:prstGeom prst="rect">
            <a:avLst/>
          </a:prstGeom>
          <a:solidFill>
            <a:schemeClr val="accent5">
              <a:lumMod val="20000"/>
              <a:lumOff val="80000"/>
            </a:schemeClr>
          </a:solidFill>
        </p:spPr>
        <p:txBody>
          <a:bodyPr wrap="square" rtlCol="0">
            <a:spAutoFit/>
          </a:bodyPr>
          <a:lstStyle/>
          <a:p>
            <a:pPr algn="ctr"/>
            <a:r>
              <a:rPr lang="en-US" altLang="zh-CN" sz="2800" dirty="0">
                <a:latin typeface="Arial" panose="020B0604020202020204" pitchFamily="34" charset="0"/>
                <a:cs typeface="Arial" panose="020B0604020202020204" pitchFamily="34" charset="0"/>
              </a:rPr>
              <a:t>Chemical model simulations</a:t>
            </a:r>
            <a:endParaRPr lang="zh-CN" altLang="en-US" sz="2800" dirty="0">
              <a:latin typeface="Arial" panose="020B0604020202020204" pitchFamily="34" charset="0"/>
              <a:cs typeface="Arial" panose="020B0604020202020204" pitchFamily="34" charset="0"/>
            </a:endParaRPr>
          </a:p>
        </p:txBody>
      </p:sp>
      <p:sp>
        <p:nvSpPr>
          <p:cNvPr id="25" name="文本框 24"/>
          <p:cNvSpPr txBox="1"/>
          <p:nvPr/>
        </p:nvSpPr>
        <p:spPr>
          <a:xfrm>
            <a:off x="1406169" y="2420771"/>
            <a:ext cx="2066591"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EAO3 database</a:t>
            </a:r>
            <a:endParaRPr lang="zh-CN" altLang="en-US" sz="2000" b="1" dirty="0">
              <a:latin typeface="Arial" panose="020B0604020202020204" pitchFamily="34" charset="0"/>
              <a:cs typeface="Arial" panose="020B0604020202020204" pitchFamily="34" charset="0"/>
            </a:endParaRPr>
          </a:p>
        </p:txBody>
      </p:sp>
      <p:grpSp>
        <p:nvGrpSpPr>
          <p:cNvPr id="2" name="组合 1"/>
          <p:cNvGrpSpPr/>
          <p:nvPr/>
        </p:nvGrpSpPr>
        <p:grpSpPr>
          <a:xfrm>
            <a:off x="8161034" y="2408321"/>
            <a:ext cx="3607463" cy="4397978"/>
            <a:chOff x="4759853" y="1250819"/>
            <a:chExt cx="3607463" cy="4397978"/>
          </a:xfrm>
        </p:grpSpPr>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9853" y="3666451"/>
              <a:ext cx="3604883" cy="1982346"/>
            </a:xfrm>
            <a:prstGeom prst="rect">
              <a:avLst/>
            </a:prstGeom>
          </p:spPr>
        </p:pic>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9639" y="4972075"/>
              <a:ext cx="2838163" cy="362507"/>
            </a:xfrm>
            <a:prstGeom prst="rect">
              <a:avLst/>
            </a:prstGeom>
          </p:spPr>
        </p:pic>
        <p:sp>
          <p:nvSpPr>
            <p:cNvPr id="24" name="文本框 23"/>
            <p:cNvSpPr txBox="1"/>
            <p:nvPr/>
          </p:nvSpPr>
          <p:spPr>
            <a:xfrm>
              <a:off x="4991505" y="1250819"/>
              <a:ext cx="3373231" cy="400110"/>
            </a:xfrm>
            <a:prstGeom prst="rect">
              <a:avLst/>
            </a:prstGeom>
            <a:noFill/>
          </p:spPr>
          <p:txBody>
            <a:bodyPr wrap="square" rtlCol="0">
              <a:spAutoFit/>
            </a:bodyPr>
            <a:lstStyle/>
            <a:p>
              <a:pPr algn="ctr"/>
              <a:r>
                <a:rPr lang="en-US" altLang="zh-CN" sz="2000" b="1" dirty="0">
                  <a:latin typeface="Arial" panose="020B0604020202020204" pitchFamily="34" charset="0"/>
                  <a:cs typeface="Arial" panose="020B0604020202020204" pitchFamily="34" charset="0"/>
                </a:rPr>
                <a:t>O</a:t>
              </a:r>
              <a:r>
                <a:rPr lang="en-US" altLang="zh-CN" sz="2000" b="1" baseline="-25000" dirty="0">
                  <a:latin typeface="Arial" panose="020B0604020202020204" pitchFamily="34" charset="0"/>
                  <a:cs typeface="Arial" panose="020B0604020202020204" pitchFamily="34" charset="0"/>
                </a:rPr>
                <a:t>3</a:t>
              </a:r>
              <a:r>
                <a:rPr lang="en-US" altLang="zh-CN" sz="2000" b="1" dirty="0">
                  <a:latin typeface="Arial" panose="020B0604020202020204" pitchFamily="34" charset="0"/>
                  <a:cs typeface="Arial" panose="020B0604020202020204" pitchFamily="34" charset="0"/>
                </a:rPr>
                <a:t> trend attributions</a:t>
              </a:r>
              <a:endParaRPr lang="zh-CN" altLang="en-US" sz="2000" b="1" dirty="0">
                <a:latin typeface="Arial" panose="020B0604020202020204" pitchFamily="34" charset="0"/>
                <a:cs typeface="Arial" panose="020B0604020202020204" pitchFamily="34" charset="0"/>
              </a:endParaRPr>
            </a:p>
          </p:txBody>
        </p:sp>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2718" y="1622670"/>
              <a:ext cx="3324598" cy="1862275"/>
            </a:xfrm>
            <a:prstGeom prst="rect">
              <a:avLst/>
            </a:prstGeom>
          </p:spPr>
        </p:pic>
      </p:grpSp>
      <p:sp>
        <p:nvSpPr>
          <p:cNvPr id="30" name="矩形 29"/>
          <p:cNvSpPr/>
          <p:nvPr/>
        </p:nvSpPr>
        <p:spPr>
          <a:xfrm>
            <a:off x="4910833" y="2942500"/>
            <a:ext cx="3168785" cy="302742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479610" y="5081099"/>
            <a:ext cx="3437031" cy="338554"/>
          </a:xfrm>
          <a:prstGeom prst="rect">
            <a:avLst/>
          </a:prstGeom>
          <a:noFill/>
        </p:spPr>
        <p:txBody>
          <a:bodyPr wrap="none" rtlCol="0">
            <a:spAutoFit/>
          </a:bodyPr>
          <a:lstStyle/>
          <a:p>
            <a:r>
              <a:rPr lang="en-US" altLang="zh-CN" sz="1600" dirty="0" smtClean="0">
                <a:solidFill>
                  <a:srgbClr val="0000FF"/>
                </a:solidFill>
                <a:latin typeface="Arial" panose="020B0604020202020204" pitchFamily="34" charset="0"/>
                <a:cs typeface="Arial" panose="020B0604020202020204" pitchFamily="34" charset="0"/>
              </a:rPr>
              <a:t>[WRF-CMAQ, Liu </a:t>
            </a:r>
            <a:r>
              <a:rPr lang="en-US" altLang="zh-CN" sz="1600" dirty="0">
                <a:solidFill>
                  <a:srgbClr val="0000FF"/>
                </a:solidFill>
                <a:latin typeface="Arial" panose="020B0604020202020204" pitchFamily="34" charset="0"/>
                <a:cs typeface="Arial" panose="020B0604020202020204" pitchFamily="34" charset="0"/>
              </a:rPr>
              <a:t>et al., </a:t>
            </a:r>
            <a:r>
              <a:rPr lang="en-US" altLang="zh-CN" sz="1600" dirty="0" smtClean="0">
                <a:solidFill>
                  <a:srgbClr val="0000FF"/>
                </a:solidFill>
                <a:latin typeface="Arial" panose="020B0604020202020204" pitchFamily="34" charset="0"/>
                <a:cs typeface="Arial" panose="020B0604020202020204" pitchFamily="34" charset="0"/>
              </a:rPr>
              <a:t>2020, ACP]</a:t>
            </a:r>
            <a:endParaRPr lang="zh-CN" altLang="en-US" sz="1600" dirty="0">
              <a:solidFill>
                <a:srgbClr val="0000FF"/>
              </a:solidFill>
              <a:latin typeface="Arial" panose="020B0604020202020204" pitchFamily="34" charset="0"/>
              <a:cs typeface="Arial" panose="020B0604020202020204" pitchFamily="34" charset="0"/>
            </a:endParaRPr>
          </a:p>
        </p:txBody>
      </p:sp>
      <p:sp>
        <p:nvSpPr>
          <p:cNvPr id="16" name="矩形 15"/>
          <p:cNvSpPr/>
          <p:nvPr/>
        </p:nvSpPr>
        <p:spPr>
          <a:xfrm>
            <a:off x="8589856" y="4198986"/>
            <a:ext cx="3470822" cy="338554"/>
          </a:xfrm>
          <a:prstGeom prst="rect">
            <a:avLst/>
          </a:prstGeom>
        </p:spPr>
        <p:txBody>
          <a:bodyPr wrap="none">
            <a:spAutoFit/>
          </a:bodyPr>
          <a:lstStyle/>
          <a:p>
            <a:r>
              <a:rPr lang="en-US" altLang="zh-CN" sz="1600" dirty="0" smtClean="0">
                <a:solidFill>
                  <a:srgbClr val="0000FF"/>
                </a:solidFill>
                <a:latin typeface="Arial" panose="020B0604020202020204" pitchFamily="34" charset="0"/>
                <a:cs typeface="Arial" panose="020B0604020202020204" pitchFamily="34" charset="0"/>
              </a:rPr>
              <a:t>[GEOS-Chem, Li </a:t>
            </a:r>
            <a:r>
              <a:rPr lang="en-US" altLang="zh-CN" sz="1600" dirty="0">
                <a:solidFill>
                  <a:srgbClr val="0000FF"/>
                </a:solidFill>
                <a:latin typeface="Arial" panose="020B0604020202020204" pitchFamily="34" charset="0"/>
                <a:cs typeface="Arial" panose="020B0604020202020204" pitchFamily="34" charset="0"/>
              </a:rPr>
              <a:t>et al. </a:t>
            </a:r>
            <a:r>
              <a:rPr lang="en-US" altLang="zh-CN" sz="1600" dirty="0" smtClean="0">
                <a:solidFill>
                  <a:srgbClr val="0000FF"/>
                </a:solidFill>
                <a:latin typeface="Arial" panose="020B0604020202020204" pitchFamily="34" charset="0"/>
                <a:cs typeface="Arial" panose="020B0604020202020204" pitchFamily="34" charset="0"/>
              </a:rPr>
              <a:t>2021, PNAS]</a:t>
            </a:r>
            <a:endParaRPr lang="zh-CN" altLang="en-US" sz="1600" dirty="0"/>
          </a:p>
        </p:txBody>
      </p:sp>
      <p:sp>
        <p:nvSpPr>
          <p:cNvPr id="32" name="文本框 31"/>
          <p:cNvSpPr txBox="1"/>
          <p:nvPr/>
        </p:nvSpPr>
        <p:spPr>
          <a:xfrm>
            <a:off x="4915730" y="2434854"/>
            <a:ext cx="3130985"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Different modeling tools</a:t>
            </a:r>
            <a:endParaRPr lang="zh-CN" altLang="en-US" sz="2000" b="1" dirty="0">
              <a:latin typeface="Arial" panose="020B0604020202020204" pitchFamily="34" charset="0"/>
              <a:cs typeface="Arial" panose="020B0604020202020204" pitchFamily="34" charset="0"/>
            </a:endParaRPr>
          </a:p>
        </p:txBody>
      </p:sp>
      <p:sp>
        <p:nvSpPr>
          <p:cNvPr id="33" name="矩形 32"/>
          <p:cNvSpPr/>
          <p:nvPr/>
        </p:nvSpPr>
        <p:spPr>
          <a:xfrm>
            <a:off x="435453" y="676541"/>
            <a:ext cx="10559639" cy="1631216"/>
          </a:xfrm>
          <a:prstGeom prst="rect">
            <a:avLst/>
          </a:prstGeom>
        </p:spPr>
        <p:txBody>
          <a:bodyPr wrap="square">
            <a:spAutoFit/>
          </a:bodyPr>
          <a:lstStyle/>
          <a:p>
            <a:pPr algn="just">
              <a:spcAft>
                <a:spcPts val="0"/>
              </a:spcAft>
            </a:pPr>
            <a:r>
              <a:rPr lang="en-US" altLang="zh-CN" sz="2000" b="1" kern="100" dirty="0">
                <a:latin typeface="Arial" panose="020B0604020202020204" pitchFamily="34" charset="0"/>
                <a:ea typeface="等线" panose="02010600030101010101" pitchFamily="2" charset="-122"/>
                <a:cs typeface="Arial" panose="020B0604020202020204" pitchFamily="34" charset="0"/>
              </a:rPr>
              <a:t>Key questions to be answered:</a:t>
            </a:r>
          </a:p>
          <a:p>
            <a:pPr marL="342900" indent="-342900" algn="just">
              <a:spcAft>
                <a:spcPts val="0"/>
              </a:spcAft>
              <a:buFont typeface="Arial" panose="020B0604020202020204" pitchFamily="34" charset="0"/>
              <a:buChar char="•"/>
            </a:pPr>
            <a:r>
              <a:rPr lang="en-US" altLang="zh-CN" sz="2000" kern="100" dirty="0">
                <a:latin typeface="Arial" panose="020B0604020202020204" pitchFamily="34" charset="0"/>
                <a:ea typeface="等线" panose="02010600030101010101" pitchFamily="2" charset="-122"/>
                <a:cs typeface="Arial" panose="020B0604020202020204" pitchFamily="34" charset="0"/>
              </a:rPr>
              <a:t>What causes the </a:t>
            </a:r>
            <a:r>
              <a:rPr lang="en-US" altLang="zh-CN" sz="2000" kern="100" dirty="0" smtClean="0">
                <a:latin typeface="Arial" panose="020B0604020202020204" pitchFamily="34" charset="0"/>
                <a:ea typeface="等线" panose="02010600030101010101" pitchFamily="2" charset="-122"/>
                <a:cs typeface="Arial" panose="020B0604020202020204" pitchFamily="34" charset="0"/>
              </a:rPr>
              <a:t>model </a:t>
            </a:r>
            <a:r>
              <a:rPr lang="en-US" altLang="zh-CN" sz="2000" kern="100" dirty="0">
                <a:latin typeface="Arial" panose="020B0604020202020204" pitchFamily="34" charset="0"/>
                <a:ea typeface="等线" panose="02010600030101010101" pitchFamily="2" charset="-122"/>
                <a:cs typeface="Arial" panose="020B0604020202020204" pitchFamily="34" charset="0"/>
              </a:rPr>
              <a:t>biases/discrepancies in capturing short-term/long-term ozone trends over EA?</a:t>
            </a:r>
          </a:p>
          <a:p>
            <a:pPr marL="342900" indent="-342900" algn="just">
              <a:spcAft>
                <a:spcPts val="0"/>
              </a:spcAft>
              <a:buFont typeface="Arial" panose="020B0604020202020204" pitchFamily="34" charset="0"/>
              <a:buChar char="•"/>
            </a:pPr>
            <a:r>
              <a:rPr lang="en-US" altLang="zh-CN" sz="2000" kern="100" dirty="0">
                <a:latin typeface="Arial" panose="020B0604020202020204" pitchFamily="34" charset="0"/>
                <a:ea typeface="等线" panose="02010600030101010101" pitchFamily="2" charset="-122"/>
                <a:cs typeface="Arial" panose="020B0604020202020204" pitchFamily="34" charset="0"/>
              </a:rPr>
              <a:t>What are the relative contributions of chemical vs. climatic factors to ozone trends? Can we reconcile the results from different methods?</a:t>
            </a:r>
          </a:p>
        </p:txBody>
      </p:sp>
      <p:cxnSp>
        <p:nvCxnSpPr>
          <p:cNvPr id="34" name="直接箭头连接符 33"/>
          <p:cNvCxnSpPr/>
          <p:nvPr/>
        </p:nvCxnSpPr>
        <p:spPr>
          <a:xfrm>
            <a:off x="3500680" y="2615156"/>
            <a:ext cx="138015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直接箭头连接符 34"/>
          <p:cNvCxnSpPr/>
          <p:nvPr/>
        </p:nvCxnSpPr>
        <p:spPr>
          <a:xfrm>
            <a:off x="8013232" y="2615156"/>
            <a:ext cx="7243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5059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50D509F2-748A-D643-AD0B-4293D107391D}" type="slidenum">
              <a:rPr lang="en-US" smtClean="0"/>
              <a:pPr>
                <a:defRPr/>
              </a:pPr>
              <a:t>21</a:t>
            </a:fld>
            <a:endParaRPr lang="en-US"/>
          </a:p>
        </p:txBody>
      </p:sp>
      <p:grpSp>
        <p:nvGrpSpPr>
          <p:cNvPr id="5" name="组合 4"/>
          <p:cNvGrpSpPr/>
          <p:nvPr/>
        </p:nvGrpSpPr>
        <p:grpSpPr>
          <a:xfrm>
            <a:off x="73384" y="2799967"/>
            <a:ext cx="4406783" cy="2485025"/>
            <a:chOff x="-67542" y="692889"/>
            <a:chExt cx="7699665" cy="4824684"/>
          </a:xfrm>
        </p:grpSpPr>
        <p:grpSp>
          <p:nvGrpSpPr>
            <p:cNvPr id="6" name="组合 5"/>
            <p:cNvGrpSpPr/>
            <p:nvPr/>
          </p:nvGrpSpPr>
          <p:grpSpPr>
            <a:xfrm>
              <a:off x="-67542" y="692889"/>
              <a:ext cx="7699665" cy="4824684"/>
              <a:chOff x="-67542" y="692889"/>
              <a:chExt cx="7699665" cy="4824684"/>
            </a:xfrm>
          </p:grpSpPr>
          <p:sp>
            <p:nvSpPr>
              <p:cNvPr id="9" name="矩形 8"/>
              <p:cNvSpPr/>
              <p:nvPr/>
            </p:nvSpPr>
            <p:spPr>
              <a:xfrm>
                <a:off x="-67542" y="692889"/>
                <a:ext cx="7699665" cy="482468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1079" y="3105232"/>
                <a:ext cx="3567612" cy="2300677"/>
              </a:xfrm>
              <a:prstGeom prst="rect">
                <a:avLst/>
              </a:prstGeom>
            </p:spPr>
          </p:pic>
          <p:sp>
            <p:nvSpPr>
              <p:cNvPr id="11" name="文本框 10"/>
              <p:cNvSpPr txBox="1"/>
              <p:nvPr/>
            </p:nvSpPr>
            <p:spPr>
              <a:xfrm>
                <a:off x="4534367" y="3835794"/>
                <a:ext cx="2014177" cy="602660"/>
              </a:xfrm>
              <a:prstGeom prst="rect">
                <a:avLst/>
              </a:prstGeom>
              <a:noFill/>
            </p:spPr>
            <p:txBody>
              <a:bodyPr wrap="none" rtlCol="0">
                <a:spAutoFit/>
              </a:bodyPr>
              <a:lstStyle/>
              <a:p>
                <a:r>
                  <a:rPr lang="en-US" altLang="zh-CN" b="1" dirty="0">
                    <a:solidFill>
                      <a:schemeClr val="bg1"/>
                    </a:solidFill>
                    <a:latin typeface="Arial" panose="020B0604020202020204" pitchFamily="34" charset="0"/>
                    <a:cs typeface="Arial" panose="020B0604020202020204" pitchFamily="34" charset="0"/>
                  </a:rPr>
                  <a:t>Emissions</a:t>
                </a:r>
                <a:endParaRPr lang="zh-CN" altLang="en-US" b="1" dirty="0">
                  <a:solidFill>
                    <a:schemeClr val="bg1"/>
                  </a:solidFill>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28" y="765887"/>
                <a:ext cx="3904250" cy="2266346"/>
              </a:xfrm>
              <a:prstGeom prst="rect">
                <a:avLst/>
              </a:prstGeom>
            </p:spPr>
          </p:pic>
          <p:sp>
            <p:nvSpPr>
              <p:cNvPr id="13" name="文本框 12"/>
              <p:cNvSpPr txBox="1"/>
              <p:nvPr/>
            </p:nvSpPr>
            <p:spPr>
              <a:xfrm>
                <a:off x="1290407" y="1466522"/>
                <a:ext cx="1457096" cy="652883"/>
              </a:xfrm>
              <a:prstGeom prst="rect">
                <a:avLst/>
              </a:prstGeom>
              <a:noFill/>
            </p:spPr>
            <p:txBody>
              <a:bodyPr wrap="none" rtlCol="0">
                <a:spAutoFit/>
              </a:bodyPr>
              <a:lstStyle/>
              <a:p>
                <a:r>
                  <a:rPr lang="en-US" altLang="zh-CN" sz="2000" b="1" dirty="0">
                    <a:solidFill>
                      <a:schemeClr val="bg1"/>
                    </a:solidFill>
                    <a:latin typeface="Arial" panose="020B0604020202020204" pitchFamily="34" charset="0"/>
                    <a:cs typeface="Arial" panose="020B0604020202020204" pitchFamily="34" charset="0"/>
                  </a:rPr>
                  <a:t>Ozone</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1079" y="765887"/>
                <a:ext cx="3567611" cy="2266346"/>
              </a:xfrm>
              <a:prstGeom prst="rect">
                <a:avLst/>
              </a:prstGeom>
            </p:spPr>
          </p:pic>
          <p:sp>
            <p:nvSpPr>
              <p:cNvPr id="15" name="文本框 14"/>
              <p:cNvSpPr txBox="1"/>
              <p:nvPr/>
            </p:nvSpPr>
            <p:spPr>
              <a:xfrm>
                <a:off x="4508812" y="1497584"/>
                <a:ext cx="2315631" cy="652883"/>
              </a:xfrm>
              <a:prstGeom prst="rect">
                <a:avLst/>
              </a:prstGeom>
              <a:noFill/>
            </p:spPr>
            <p:txBody>
              <a:bodyPr wrap="none" rtlCol="0">
                <a:spAutoFit/>
              </a:bodyPr>
              <a:lstStyle/>
              <a:p>
                <a:r>
                  <a:rPr lang="en-US" altLang="zh-CN" sz="2000" b="1" dirty="0">
                    <a:solidFill>
                      <a:schemeClr val="bg1"/>
                    </a:solidFill>
                    <a:latin typeface="Arial" panose="020B0604020202020204" pitchFamily="34" charset="0"/>
                    <a:cs typeface="Arial" panose="020B0604020202020204" pitchFamily="34" charset="0"/>
                  </a:rPr>
                  <a:t>Precursors</a:t>
                </a:r>
                <a:endParaRPr lang="zh-CN" altLang="en-US" sz="2000" b="1" dirty="0">
                  <a:solidFill>
                    <a:schemeClr val="bg1"/>
                  </a:solidFill>
                  <a:latin typeface="Arial" panose="020B0604020202020204" pitchFamily="34" charset="0"/>
                  <a:cs typeface="Arial" panose="020B0604020202020204" pitchFamily="34" charset="0"/>
                </a:endParaRPr>
              </a:p>
            </p:txBody>
          </p:sp>
        </p:gr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84" y="3105231"/>
              <a:ext cx="3904250" cy="2300676"/>
            </a:xfrm>
            <a:prstGeom prst="rect">
              <a:avLst/>
            </a:prstGeom>
          </p:spPr>
        </p:pic>
        <p:sp>
          <p:nvSpPr>
            <p:cNvPr id="8" name="文本框 7"/>
            <p:cNvSpPr txBox="1"/>
            <p:nvPr/>
          </p:nvSpPr>
          <p:spPr>
            <a:xfrm>
              <a:off x="685928" y="3810685"/>
              <a:ext cx="2571259" cy="652883"/>
            </a:xfrm>
            <a:prstGeom prst="rect">
              <a:avLst/>
            </a:prstGeom>
            <a:noFill/>
          </p:spPr>
          <p:txBody>
            <a:bodyPr wrap="none" rtlCol="0">
              <a:spAutoFit/>
            </a:bodyPr>
            <a:lstStyle/>
            <a:p>
              <a:r>
                <a:rPr lang="en-US" altLang="zh-CN" sz="2000" b="1" dirty="0">
                  <a:solidFill>
                    <a:schemeClr val="bg1"/>
                  </a:solidFill>
                  <a:latin typeface="Arial" panose="020B0604020202020204" pitchFamily="34" charset="0"/>
                  <a:cs typeface="Arial" panose="020B0604020202020204" pitchFamily="34" charset="0"/>
                </a:rPr>
                <a:t>Meteorology</a:t>
              </a:r>
              <a:endParaRPr lang="zh-CN" altLang="en-US" sz="2000" b="1" dirty="0">
                <a:solidFill>
                  <a:schemeClr val="bg1"/>
                </a:solidFill>
                <a:latin typeface="Arial" panose="020B0604020202020204" pitchFamily="34" charset="0"/>
                <a:cs typeface="Arial" panose="020B0604020202020204" pitchFamily="34" charset="0"/>
              </a:endParaRPr>
            </a:p>
          </p:txBody>
        </p:sp>
      </p:grpSp>
      <p:sp>
        <p:nvSpPr>
          <p:cNvPr id="22" name="文本框 21"/>
          <p:cNvSpPr txBox="1"/>
          <p:nvPr/>
        </p:nvSpPr>
        <p:spPr>
          <a:xfrm>
            <a:off x="4943397" y="3312383"/>
            <a:ext cx="2848040" cy="1384995"/>
          </a:xfrm>
          <a:prstGeom prst="rect">
            <a:avLst/>
          </a:prstGeom>
          <a:solidFill>
            <a:schemeClr val="accent5">
              <a:lumMod val="20000"/>
              <a:lumOff val="80000"/>
            </a:schemeClr>
          </a:solidFill>
        </p:spPr>
        <p:txBody>
          <a:bodyPr wrap="square" rtlCol="0">
            <a:spAutoFit/>
          </a:bodyPr>
          <a:lstStyle/>
          <a:p>
            <a:pPr algn="ctr"/>
            <a:r>
              <a:rPr lang="en-US" altLang="zh-CN" sz="2800" dirty="0">
                <a:latin typeface="Arial" panose="020B0604020202020204" pitchFamily="34" charset="0"/>
                <a:cs typeface="Arial" panose="020B0604020202020204" pitchFamily="34" charset="0"/>
              </a:rPr>
              <a:t>Chemical (global) model simulations</a:t>
            </a:r>
            <a:endParaRPr lang="zh-CN" altLang="en-US" sz="2800" dirty="0">
              <a:latin typeface="Arial" panose="020B0604020202020204" pitchFamily="34" charset="0"/>
              <a:cs typeface="Arial" panose="020B0604020202020204" pitchFamily="34" charset="0"/>
            </a:endParaRPr>
          </a:p>
        </p:txBody>
      </p:sp>
      <p:sp>
        <p:nvSpPr>
          <p:cNvPr id="17" name="文本框 16"/>
          <p:cNvSpPr txBox="1"/>
          <p:nvPr/>
        </p:nvSpPr>
        <p:spPr>
          <a:xfrm>
            <a:off x="73384" y="92026"/>
            <a:ext cx="12237324"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Goal 3: Quantification of global influences of EA O</a:t>
            </a:r>
            <a:r>
              <a:rPr lang="en-US" altLang="zh-CN" sz="2400" b="1" baseline="-25000" dirty="0">
                <a:solidFill>
                  <a:srgbClr val="002060"/>
                </a:solidFill>
                <a:latin typeface="Arial" panose="020B0604020202020204" pitchFamily="34" charset="0"/>
                <a:cs typeface="Arial" panose="020B0604020202020204" pitchFamily="34" charset="0"/>
              </a:rPr>
              <a:t>3</a:t>
            </a:r>
            <a:r>
              <a:rPr lang="en-US" altLang="zh-CN" sz="2400" b="1" dirty="0">
                <a:solidFill>
                  <a:srgbClr val="002060"/>
                </a:solidFill>
                <a:latin typeface="Arial" panose="020B0604020202020204" pitchFamily="34" charset="0"/>
                <a:cs typeface="Arial" panose="020B0604020202020204" pitchFamily="34" charset="0"/>
              </a:rPr>
              <a:t> and precursors</a:t>
            </a:r>
          </a:p>
        </p:txBody>
      </p:sp>
      <p:sp>
        <p:nvSpPr>
          <p:cNvPr id="18" name="文本框 17"/>
          <p:cNvSpPr txBox="1"/>
          <p:nvPr/>
        </p:nvSpPr>
        <p:spPr>
          <a:xfrm>
            <a:off x="1406169" y="2425539"/>
            <a:ext cx="2066591"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EAO3 database</a:t>
            </a:r>
            <a:endParaRPr lang="zh-CN" altLang="en-US" sz="2000" b="1" dirty="0">
              <a:latin typeface="Arial" panose="020B0604020202020204" pitchFamily="34" charset="0"/>
              <a:cs typeface="Arial" panose="020B0604020202020204" pitchFamily="34" charset="0"/>
            </a:endParaRPr>
          </a:p>
        </p:txBody>
      </p:sp>
      <p:sp>
        <p:nvSpPr>
          <p:cNvPr id="19" name="矩形 18"/>
          <p:cNvSpPr/>
          <p:nvPr/>
        </p:nvSpPr>
        <p:spPr>
          <a:xfrm>
            <a:off x="435453" y="676541"/>
            <a:ext cx="10559639" cy="1323439"/>
          </a:xfrm>
          <a:prstGeom prst="rect">
            <a:avLst/>
          </a:prstGeom>
        </p:spPr>
        <p:txBody>
          <a:bodyPr wrap="square">
            <a:spAutoFit/>
          </a:bodyPr>
          <a:lstStyle/>
          <a:p>
            <a:pPr algn="just">
              <a:spcAft>
                <a:spcPts val="0"/>
              </a:spcAft>
            </a:pPr>
            <a:r>
              <a:rPr lang="en-US" altLang="zh-CN" sz="2000" b="1" kern="100" dirty="0">
                <a:latin typeface="Arial" panose="020B0604020202020204" pitchFamily="34" charset="0"/>
                <a:ea typeface="等线" panose="02010600030101010101" pitchFamily="2" charset="-122"/>
                <a:cs typeface="Arial" panose="020B0604020202020204" pitchFamily="34" charset="0"/>
              </a:rPr>
              <a:t>Key questions to be answered:</a:t>
            </a:r>
          </a:p>
          <a:p>
            <a:pPr marL="342900" indent="-342900" algn="just">
              <a:spcAft>
                <a:spcPts val="0"/>
              </a:spcAft>
              <a:buFont typeface="Arial" panose="020B0604020202020204" pitchFamily="34" charset="0"/>
              <a:buChar char="•"/>
            </a:pPr>
            <a:endParaRPr lang="en-US" altLang="zh-CN" sz="2000" kern="100" dirty="0">
              <a:latin typeface="Arial" panose="020B0604020202020204" pitchFamily="34" charset="0"/>
              <a:ea typeface="等线" panose="02010600030101010101" pitchFamily="2" charset="-122"/>
              <a:cs typeface="Arial" panose="020B0604020202020204" pitchFamily="34" charset="0"/>
            </a:endParaRPr>
          </a:p>
          <a:p>
            <a:pPr marL="342900" indent="-342900" algn="just">
              <a:spcAft>
                <a:spcPts val="0"/>
              </a:spcAft>
              <a:buFont typeface="Arial" panose="020B0604020202020204" pitchFamily="34" charset="0"/>
              <a:buChar char="•"/>
            </a:pPr>
            <a:r>
              <a:rPr lang="en-US" altLang="zh-CN" sz="2000" kern="100" dirty="0">
                <a:latin typeface="Arial" panose="020B0604020202020204" pitchFamily="34" charset="0"/>
                <a:ea typeface="等线" panose="02010600030101010101" pitchFamily="2" charset="-122"/>
                <a:cs typeface="Arial" panose="020B0604020202020204" pitchFamily="34" charset="0"/>
              </a:rPr>
              <a:t>What are the short-term and long-term contributions of EA emissions to air quality downwind, global ozone budgets, and radiative forcing?</a:t>
            </a:r>
          </a:p>
        </p:txBody>
      </p:sp>
      <p:sp>
        <p:nvSpPr>
          <p:cNvPr id="20" name="文本框 19"/>
          <p:cNvSpPr txBox="1"/>
          <p:nvPr/>
        </p:nvSpPr>
        <p:spPr>
          <a:xfrm>
            <a:off x="8254666" y="3740984"/>
            <a:ext cx="3685624" cy="523220"/>
          </a:xfrm>
          <a:prstGeom prst="rect">
            <a:avLst/>
          </a:prstGeom>
          <a:solidFill>
            <a:schemeClr val="accent3">
              <a:lumMod val="20000"/>
              <a:lumOff val="80000"/>
            </a:schemeClr>
          </a:solidFill>
        </p:spPr>
        <p:txBody>
          <a:bodyPr wrap="none" rtlCol="0">
            <a:spAutoFit/>
          </a:bodyPr>
          <a:lstStyle/>
          <a:p>
            <a:r>
              <a:rPr lang="en-US" altLang="zh-CN" sz="2800" dirty="0">
                <a:latin typeface="Arial" panose="020B0604020202020204" pitchFamily="34" charset="0"/>
                <a:cs typeface="Arial" panose="020B0604020202020204" pitchFamily="34" charset="0"/>
              </a:rPr>
              <a:t>Global ozone budgets</a:t>
            </a:r>
            <a:endParaRPr lang="zh-CN" altLang="en-US" sz="2800" dirty="0">
              <a:latin typeface="Arial" panose="020B0604020202020204" pitchFamily="34" charset="0"/>
              <a:cs typeface="Arial" panose="020B0604020202020204" pitchFamily="34" charset="0"/>
            </a:endParaRPr>
          </a:p>
        </p:txBody>
      </p:sp>
      <p:sp>
        <p:nvSpPr>
          <p:cNvPr id="21" name="文本框 20"/>
          <p:cNvSpPr txBox="1"/>
          <p:nvPr/>
        </p:nvSpPr>
        <p:spPr>
          <a:xfrm>
            <a:off x="8252249" y="2974151"/>
            <a:ext cx="3485249" cy="523220"/>
          </a:xfrm>
          <a:prstGeom prst="rect">
            <a:avLst/>
          </a:prstGeom>
          <a:solidFill>
            <a:schemeClr val="accent3">
              <a:lumMod val="20000"/>
              <a:lumOff val="80000"/>
            </a:schemeClr>
          </a:solidFill>
        </p:spPr>
        <p:txBody>
          <a:bodyPr wrap="none" rtlCol="0">
            <a:spAutoFit/>
          </a:bodyPr>
          <a:lstStyle/>
          <a:p>
            <a:r>
              <a:rPr lang="en-US" altLang="zh-CN" sz="2800" dirty="0">
                <a:latin typeface="Arial" panose="020B0604020202020204" pitchFamily="34" charset="0"/>
                <a:cs typeface="Arial" panose="020B0604020202020204" pitchFamily="34" charset="0"/>
              </a:rPr>
              <a:t>Downwind air quality</a:t>
            </a:r>
            <a:endParaRPr lang="zh-CN" altLang="en-US" sz="2800" dirty="0">
              <a:latin typeface="Arial" panose="020B0604020202020204" pitchFamily="34" charset="0"/>
              <a:cs typeface="Arial" panose="020B0604020202020204" pitchFamily="34" charset="0"/>
            </a:endParaRPr>
          </a:p>
        </p:txBody>
      </p:sp>
      <p:sp>
        <p:nvSpPr>
          <p:cNvPr id="23" name="文本框 22"/>
          <p:cNvSpPr txBox="1"/>
          <p:nvPr/>
        </p:nvSpPr>
        <p:spPr>
          <a:xfrm>
            <a:off x="8245512" y="4534910"/>
            <a:ext cx="3884397" cy="523220"/>
          </a:xfrm>
          <a:prstGeom prst="rect">
            <a:avLst/>
          </a:prstGeom>
          <a:solidFill>
            <a:schemeClr val="accent3">
              <a:lumMod val="20000"/>
              <a:lumOff val="80000"/>
            </a:schemeClr>
          </a:solidFill>
        </p:spPr>
        <p:txBody>
          <a:bodyPr wrap="none" rtlCol="0">
            <a:spAutoFit/>
          </a:bodyPr>
          <a:lstStyle/>
          <a:p>
            <a:r>
              <a:rPr lang="en-US" altLang="zh-CN" sz="2800" dirty="0">
                <a:latin typeface="Arial" panose="020B0604020202020204" pitchFamily="34" charset="0"/>
                <a:cs typeface="Arial" panose="020B0604020202020204" pitchFamily="34" charset="0"/>
              </a:rPr>
              <a:t>Ozone radiative forcing</a:t>
            </a:r>
            <a:endParaRPr lang="zh-CN" altLang="en-US" sz="2800" dirty="0">
              <a:latin typeface="Arial" panose="020B0604020202020204" pitchFamily="34" charset="0"/>
              <a:cs typeface="Arial" panose="020B0604020202020204" pitchFamily="34" charset="0"/>
            </a:endParaRPr>
          </a:p>
        </p:txBody>
      </p:sp>
      <p:sp>
        <p:nvSpPr>
          <p:cNvPr id="24" name="矩形 23"/>
          <p:cNvSpPr/>
          <p:nvPr/>
        </p:nvSpPr>
        <p:spPr>
          <a:xfrm>
            <a:off x="8192037" y="2853291"/>
            <a:ext cx="3937872" cy="231862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8547956" y="2422081"/>
            <a:ext cx="3224088" cy="400110"/>
          </a:xfrm>
          <a:prstGeom prst="rect">
            <a:avLst/>
          </a:prstGeom>
          <a:noFill/>
        </p:spPr>
        <p:txBody>
          <a:bodyPr wrap="none" rtlCol="0">
            <a:spAutoFit/>
          </a:bodyPr>
          <a:lstStyle>
            <a:defPPr>
              <a:defRPr lang="zh-CN"/>
            </a:defPPr>
            <a:lvl1pPr>
              <a:defRPr sz="2000" b="1">
                <a:latin typeface="Arial" panose="020B0604020202020204" pitchFamily="34" charset="0"/>
                <a:cs typeface="Arial" panose="020B0604020202020204" pitchFamily="34" charset="0"/>
              </a:defRPr>
            </a:lvl1pPr>
          </a:lstStyle>
          <a:p>
            <a:r>
              <a:rPr lang="en-US" altLang="zh-CN" dirty="0"/>
              <a:t>EA ozone influences on: </a:t>
            </a:r>
            <a:endParaRPr lang="zh-CN" altLang="en-US" dirty="0"/>
          </a:p>
        </p:txBody>
      </p:sp>
      <p:sp>
        <p:nvSpPr>
          <p:cNvPr id="26" name="文本框 25"/>
          <p:cNvSpPr txBox="1"/>
          <p:nvPr/>
        </p:nvSpPr>
        <p:spPr>
          <a:xfrm>
            <a:off x="5315060" y="2425539"/>
            <a:ext cx="1992853" cy="400110"/>
          </a:xfrm>
          <a:prstGeom prst="rect">
            <a:avLst/>
          </a:prstGeom>
          <a:noFill/>
        </p:spPr>
        <p:txBody>
          <a:bodyPr wrap="none" rtlCol="0">
            <a:spAutoFit/>
          </a:bodyPr>
          <a:lstStyle/>
          <a:p>
            <a:r>
              <a:rPr lang="en-US" altLang="zh-CN" sz="2000" b="1" dirty="0" smtClean="0">
                <a:latin typeface="Arial" panose="020B0604020202020204" pitchFamily="34" charset="0"/>
                <a:cs typeface="Arial" panose="020B0604020202020204" pitchFamily="34" charset="0"/>
              </a:rPr>
              <a:t>Modeling </a:t>
            </a:r>
            <a:r>
              <a:rPr lang="en-US" altLang="zh-CN" sz="2000" b="1" dirty="0">
                <a:latin typeface="Arial" panose="020B0604020202020204" pitchFamily="34" charset="0"/>
                <a:cs typeface="Arial" panose="020B0604020202020204" pitchFamily="34" charset="0"/>
              </a:rPr>
              <a:t>tools</a:t>
            </a:r>
            <a:endParaRPr lang="zh-CN" altLang="en-US" sz="2000" b="1" dirty="0">
              <a:latin typeface="Arial" panose="020B0604020202020204" pitchFamily="34" charset="0"/>
              <a:cs typeface="Arial" panose="020B0604020202020204" pitchFamily="34" charset="0"/>
            </a:endParaRPr>
          </a:p>
        </p:txBody>
      </p:sp>
      <p:cxnSp>
        <p:nvCxnSpPr>
          <p:cNvPr id="4" name="直接箭头连接符 3"/>
          <p:cNvCxnSpPr/>
          <p:nvPr/>
        </p:nvCxnSpPr>
        <p:spPr>
          <a:xfrm>
            <a:off x="3715356" y="2622136"/>
            <a:ext cx="138015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直接箭头连接符 26"/>
          <p:cNvCxnSpPr/>
          <p:nvPr/>
        </p:nvCxnSpPr>
        <p:spPr>
          <a:xfrm>
            <a:off x="7307913" y="2622136"/>
            <a:ext cx="11629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9167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F555B7-1C4D-485B-BA4A-2593C938756B}"/>
              </a:ext>
            </a:extLst>
          </p:cNvPr>
          <p:cNvSpPr>
            <a:spLocks noGrp="1"/>
          </p:cNvSpPr>
          <p:nvPr>
            <p:ph type="title"/>
          </p:nvPr>
        </p:nvSpPr>
        <p:spPr>
          <a:xfrm>
            <a:off x="0" y="266512"/>
            <a:ext cx="12192000" cy="870438"/>
          </a:xfrm>
        </p:spPr>
        <p:txBody>
          <a:bodyPr>
            <a:normAutofit/>
          </a:bodyPr>
          <a:lstStyle/>
          <a:p>
            <a:pPr algn="ctr"/>
            <a:r>
              <a:rPr kumimoji="1" lang="en-US" altLang="ja-JP" dirty="0">
                <a:solidFill>
                  <a:srgbClr val="002060"/>
                </a:solidFill>
                <a:latin typeface="Arial" panose="020B0604020202020204" pitchFamily="34" charset="0"/>
                <a:cs typeface="Arial" panose="020B0604020202020204" pitchFamily="34" charset="0"/>
              </a:rPr>
              <a:t>Model Inter-Comparison Study for Asia (MICS-Asia) </a:t>
            </a:r>
            <a:r>
              <a:rPr kumimoji="1" lang="en-US" altLang="ja-JP" dirty="0" smtClean="0">
                <a:solidFill>
                  <a:srgbClr val="002060"/>
                </a:solidFill>
                <a:latin typeface="Arial" panose="020B0604020202020204" pitchFamily="34" charset="0"/>
                <a:cs typeface="Arial" panose="020B0604020202020204" pitchFamily="34" charset="0"/>
              </a:rPr>
              <a:t>Phase IV</a:t>
            </a:r>
            <a:endParaRPr kumimoji="1" lang="ja-JP" altLang="en-US" dirty="0">
              <a:solidFill>
                <a:srgbClr val="002060"/>
              </a:solidFill>
              <a:latin typeface="Arial" panose="020B0604020202020204" pitchFamily="34" charset="0"/>
              <a:cs typeface="Arial" panose="020B0604020202020204" pitchFamily="34" charset="0"/>
            </a:endParaRPr>
          </a:p>
        </p:txBody>
      </p:sp>
      <p:pic>
        <p:nvPicPr>
          <p:cNvPr id="6" name="図 5" descr="ダイアグラム&#10;&#10;自動的に生成された説明">
            <a:extLst>
              <a:ext uri="{FF2B5EF4-FFF2-40B4-BE49-F238E27FC236}">
                <a16:creationId xmlns:a16="http://schemas.microsoft.com/office/drawing/2014/main" id="{BDF15434-24FB-4C60-998F-C9271C010D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570" y="3391060"/>
            <a:ext cx="4581661" cy="3112370"/>
          </a:xfrm>
          <a:prstGeom prst="rect">
            <a:avLst/>
          </a:prstGeom>
        </p:spPr>
      </p:pic>
      <p:pic>
        <p:nvPicPr>
          <p:cNvPr id="8" name="図 7" descr="グラフ, 等高線グラフ&#10;&#10;自動的に生成された説明">
            <a:extLst>
              <a:ext uri="{FF2B5EF4-FFF2-40B4-BE49-F238E27FC236}">
                <a16:creationId xmlns:a16="http://schemas.microsoft.com/office/drawing/2014/main" id="{16CFFAD3-275F-4548-9D4F-2DFED8744F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18" t="7611" b="5028"/>
          <a:stretch/>
        </p:blipFill>
        <p:spPr>
          <a:xfrm>
            <a:off x="1975722" y="1381414"/>
            <a:ext cx="2800786" cy="2009646"/>
          </a:xfrm>
          <a:prstGeom prst="rect">
            <a:avLst/>
          </a:prstGeom>
        </p:spPr>
      </p:pic>
      <p:sp>
        <p:nvSpPr>
          <p:cNvPr id="9" name="テキスト ボックス 8">
            <a:extLst>
              <a:ext uri="{FF2B5EF4-FFF2-40B4-BE49-F238E27FC236}">
                <a16:creationId xmlns:a16="http://schemas.microsoft.com/office/drawing/2014/main" id="{637987ED-8AFE-42F5-9EA6-4050D6EE1E35}"/>
              </a:ext>
            </a:extLst>
          </p:cNvPr>
          <p:cNvSpPr txBox="1"/>
          <p:nvPr/>
        </p:nvSpPr>
        <p:spPr>
          <a:xfrm>
            <a:off x="942586" y="2614433"/>
            <a:ext cx="1448080" cy="553998"/>
          </a:xfrm>
          <a:prstGeom prst="rect">
            <a:avLst/>
          </a:prstGeom>
          <a:solidFill>
            <a:schemeClr val="bg2"/>
          </a:solidFill>
        </p:spPr>
        <p:txBody>
          <a:bodyPr wrap="none" lIns="36000" tIns="0" rIns="36000" bIns="0" rtlCol="0">
            <a:spAutoFit/>
          </a:bodyPr>
          <a:lstStyle/>
          <a:p>
            <a:pPr algn="ctr"/>
            <a:r>
              <a:rPr lang="en-US" altLang="ja-JP" dirty="0">
                <a:latin typeface="Calibri" panose="020F0502020204030204" pitchFamily="34" charset="0"/>
                <a:cs typeface="Calibri" panose="020F0502020204030204" pitchFamily="34" charset="0"/>
              </a:rPr>
              <a:t>Model domain</a:t>
            </a:r>
          </a:p>
          <a:p>
            <a:pPr algn="ctr"/>
            <a:r>
              <a:rPr lang="en-US" altLang="ja-JP" dirty="0" err="1">
                <a:latin typeface="Calibri" panose="020F0502020204030204" pitchFamily="34" charset="0"/>
                <a:cs typeface="Calibri" panose="020F0502020204030204" pitchFamily="34" charset="0"/>
              </a:rPr>
              <a:t>Δx</a:t>
            </a:r>
            <a:r>
              <a:rPr lang="en-US" altLang="ja-JP" dirty="0">
                <a:latin typeface="Calibri" panose="020F0502020204030204" pitchFamily="34" charset="0"/>
                <a:cs typeface="Calibri" panose="020F0502020204030204" pitchFamily="34" charset="0"/>
              </a:rPr>
              <a:t> = 45km</a:t>
            </a:r>
            <a:endParaRPr kumimoji="1" lang="ja-JP" altLang="en-US" dirty="0">
              <a:latin typeface="Calibri" panose="020F0502020204030204" pitchFamily="34" charset="0"/>
              <a:cs typeface="Calibri" panose="020F0502020204030204" pitchFamily="34" charset="0"/>
            </a:endParaRPr>
          </a:p>
        </p:txBody>
      </p:sp>
      <p:sp>
        <p:nvSpPr>
          <p:cNvPr id="10" name="四角形: 角を丸くする 9">
            <a:extLst>
              <a:ext uri="{FF2B5EF4-FFF2-40B4-BE49-F238E27FC236}">
                <a16:creationId xmlns:a16="http://schemas.microsoft.com/office/drawing/2014/main" id="{E9ED39A1-64B1-4637-ABB0-A178A7019E50}"/>
              </a:ext>
            </a:extLst>
          </p:cNvPr>
          <p:cNvSpPr/>
          <p:nvPr/>
        </p:nvSpPr>
        <p:spPr>
          <a:xfrm>
            <a:off x="449298" y="984856"/>
            <a:ext cx="5547056" cy="5644542"/>
          </a:xfrm>
          <a:prstGeom prst="roundRect">
            <a:avLst>
              <a:gd name="adj" fmla="val 4304"/>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4D38E75-92E7-479A-88A8-7EFCDA993E6E}"/>
              </a:ext>
            </a:extLst>
          </p:cNvPr>
          <p:cNvSpPr txBox="1"/>
          <p:nvPr/>
        </p:nvSpPr>
        <p:spPr>
          <a:xfrm>
            <a:off x="942586" y="984856"/>
            <a:ext cx="4560479" cy="461665"/>
          </a:xfrm>
          <a:prstGeom prst="rect">
            <a:avLst/>
          </a:prstGeom>
          <a:noFill/>
        </p:spPr>
        <p:txBody>
          <a:bodyPr wrap="none" rtlCol="0">
            <a:spAutoFit/>
          </a:bodyPr>
          <a:lstStyle/>
          <a:p>
            <a:pPr algn="l"/>
            <a:r>
              <a:rPr kumimoji="1" lang="en-US" altLang="ja-JP" sz="2400" b="1" dirty="0">
                <a:latin typeface="Calibri" panose="020F0502020204030204" pitchFamily="34" charset="0"/>
                <a:cs typeface="Calibri" panose="020F0502020204030204" pitchFamily="34" charset="0"/>
              </a:rPr>
              <a:t>Basic setup for MICS-Asia Phase III</a:t>
            </a:r>
            <a:endParaRPr kumimoji="1" lang="ja-JP" altLang="en-US" sz="2400" b="1" dirty="0">
              <a:latin typeface="Calibri" panose="020F0502020204030204" pitchFamily="34" charset="0"/>
              <a:cs typeface="Calibri" panose="020F0502020204030204" pitchFamily="34" charset="0"/>
            </a:endParaRPr>
          </a:p>
        </p:txBody>
      </p:sp>
      <p:sp>
        <p:nvSpPr>
          <p:cNvPr id="12" name="テキスト ボックス 11">
            <a:extLst>
              <a:ext uri="{FF2B5EF4-FFF2-40B4-BE49-F238E27FC236}">
                <a16:creationId xmlns:a16="http://schemas.microsoft.com/office/drawing/2014/main" id="{98F0077D-D798-40D9-9F65-D78CFABCFEA5}"/>
              </a:ext>
            </a:extLst>
          </p:cNvPr>
          <p:cNvSpPr txBox="1"/>
          <p:nvPr/>
        </p:nvSpPr>
        <p:spPr>
          <a:xfrm>
            <a:off x="6195648" y="918596"/>
            <a:ext cx="5700344" cy="3645357"/>
          </a:xfrm>
          <a:prstGeom prst="rect">
            <a:avLst/>
          </a:prstGeom>
          <a:noFill/>
        </p:spPr>
        <p:txBody>
          <a:bodyPr wrap="square" rtlCol="0">
            <a:spAutoFit/>
          </a:bodyPr>
          <a:lstStyle/>
          <a:p>
            <a:pPr algn="l">
              <a:lnSpc>
                <a:spcPts val="3500"/>
              </a:lnSpc>
            </a:pPr>
            <a:r>
              <a:rPr lang="en-US" altLang="ja-JP" sz="2200" b="1" dirty="0">
                <a:latin typeface="Calibri" panose="020F0502020204030204" pitchFamily="34" charset="0"/>
                <a:cs typeface="Calibri" panose="020F0502020204030204" pitchFamily="34" charset="0"/>
              </a:rPr>
              <a:t>Experimental design of </a:t>
            </a:r>
            <a:r>
              <a:rPr kumimoji="1" lang="en-US" altLang="ja-JP" sz="2200" b="1" dirty="0">
                <a:latin typeface="Calibri" panose="020F0502020204030204" pitchFamily="34" charset="0"/>
                <a:cs typeface="Calibri" panose="020F0502020204030204" pitchFamily="34" charset="0"/>
              </a:rPr>
              <a:t>MICS- Asia Phase IV is now under consideration</a:t>
            </a:r>
            <a:r>
              <a:rPr kumimoji="1" lang="en-US" altLang="ja-JP" sz="2200" dirty="0">
                <a:latin typeface="Calibri" panose="020F0502020204030204" pitchFamily="34" charset="0"/>
                <a:cs typeface="Calibri" panose="020F0502020204030204" pitchFamily="34" charset="0"/>
              </a:rPr>
              <a:t>, but expected improvements from Phase III include</a:t>
            </a:r>
          </a:p>
          <a:p>
            <a:pPr marL="273050" indent="-273050" algn="l">
              <a:lnSpc>
                <a:spcPts val="3500"/>
              </a:lnSpc>
              <a:buFont typeface="Arial" panose="020B0604020202020204" pitchFamily="34" charset="0"/>
              <a:buChar char="•"/>
            </a:pPr>
            <a:r>
              <a:rPr lang="en-US" altLang="ja-JP" sz="2200" dirty="0">
                <a:latin typeface="Calibri" panose="020F0502020204030204" pitchFamily="34" charset="0"/>
                <a:cs typeface="Calibri" panose="020F0502020204030204" pitchFamily="34" charset="0"/>
              </a:rPr>
              <a:t>Finer model horizontal resolution</a:t>
            </a:r>
          </a:p>
          <a:p>
            <a:pPr marL="273050" indent="-273050" algn="l">
              <a:lnSpc>
                <a:spcPts val="3500"/>
              </a:lnSpc>
              <a:buFont typeface="Arial" panose="020B0604020202020204" pitchFamily="34" charset="0"/>
              <a:buChar char="•"/>
            </a:pPr>
            <a:r>
              <a:rPr kumimoji="1" lang="en-US" altLang="ja-JP" sz="2200" dirty="0">
                <a:latin typeface="Calibri" panose="020F0502020204030204" pitchFamily="34" charset="0"/>
                <a:cs typeface="Calibri" panose="020F0502020204030204" pitchFamily="34" charset="0"/>
              </a:rPr>
              <a:t>Updated Emission data</a:t>
            </a:r>
          </a:p>
          <a:p>
            <a:pPr marL="273050" indent="-273050" algn="l">
              <a:lnSpc>
                <a:spcPts val="3500"/>
              </a:lnSpc>
              <a:buFont typeface="Arial" panose="020B0604020202020204" pitchFamily="34" charset="0"/>
              <a:buChar char="•"/>
            </a:pPr>
            <a:r>
              <a:rPr kumimoji="1" lang="en-US" altLang="ja-JP" sz="2200" dirty="0">
                <a:latin typeface="Calibri" panose="020F0502020204030204" pitchFamily="34" charset="0"/>
                <a:cs typeface="Calibri" panose="020F0502020204030204" pitchFamily="34" charset="0"/>
              </a:rPr>
              <a:t>Updated chemical mechanisms in the models, and </a:t>
            </a:r>
          </a:p>
          <a:p>
            <a:pPr marL="273050" indent="-273050" algn="l">
              <a:lnSpc>
                <a:spcPts val="3500"/>
              </a:lnSpc>
              <a:buFont typeface="Arial" panose="020B0604020202020204" pitchFamily="34" charset="0"/>
              <a:buChar char="•"/>
            </a:pPr>
            <a:r>
              <a:rPr lang="en-US" altLang="ja-JP" sz="2200" b="1" u="sng" dirty="0">
                <a:latin typeface="Calibri" panose="020F0502020204030204" pitchFamily="34" charset="0"/>
                <a:cs typeface="Calibri" panose="020F0502020204030204" pitchFamily="34" charset="0"/>
              </a:rPr>
              <a:t>More Observations</a:t>
            </a:r>
            <a:r>
              <a:rPr lang="en-US" altLang="ja-JP" sz="2200" dirty="0">
                <a:latin typeface="Calibri" panose="020F0502020204030204" pitchFamily="34" charset="0"/>
                <a:cs typeface="Calibri" panose="020F0502020204030204" pitchFamily="34" charset="0"/>
              </a:rPr>
              <a:t> to be compared</a:t>
            </a:r>
            <a:endParaRPr kumimoji="1" lang="en-US" altLang="ja-JP" sz="2200" dirty="0">
              <a:latin typeface="Calibri" panose="020F0502020204030204" pitchFamily="34" charset="0"/>
              <a:cs typeface="Calibri" panose="020F0502020204030204" pitchFamily="34" charset="0"/>
            </a:endParaRPr>
          </a:p>
        </p:txBody>
      </p:sp>
      <p:sp>
        <p:nvSpPr>
          <p:cNvPr id="14" name="テキスト ボックス 13">
            <a:extLst>
              <a:ext uri="{FF2B5EF4-FFF2-40B4-BE49-F238E27FC236}">
                <a16:creationId xmlns:a16="http://schemas.microsoft.com/office/drawing/2014/main" id="{39256347-7918-4986-96BA-8CDBE076E326}"/>
              </a:ext>
            </a:extLst>
          </p:cNvPr>
          <p:cNvSpPr txBox="1"/>
          <p:nvPr/>
        </p:nvSpPr>
        <p:spPr>
          <a:xfrm>
            <a:off x="7081433" y="4432048"/>
            <a:ext cx="4413737" cy="461665"/>
          </a:xfrm>
          <a:prstGeom prst="rect">
            <a:avLst/>
          </a:prstGeom>
          <a:noFill/>
        </p:spPr>
        <p:txBody>
          <a:bodyPr wrap="square" rtlCol="0">
            <a:spAutoFit/>
          </a:bodyPr>
          <a:lstStyle/>
          <a:p>
            <a:pPr algn="l"/>
            <a:r>
              <a:rPr kumimoji="1" lang="en-US" altLang="ja-JP" sz="2400" b="1" dirty="0">
                <a:solidFill>
                  <a:srgbClr val="FF0000"/>
                </a:solidFill>
                <a:latin typeface="Calibri" panose="020F0502020204030204" pitchFamily="34" charset="0"/>
                <a:cs typeface="Calibri" panose="020F0502020204030204" pitchFamily="34" charset="0"/>
              </a:rPr>
              <a:t>Linkage to TOAR-II EA-WG</a:t>
            </a:r>
            <a:endParaRPr kumimoji="1" lang="ja-JP" altLang="en-US" sz="2400" dirty="0">
              <a:solidFill>
                <a:srgbClr val="FF0000"/>
              </a:solidFill>
              <a:latin typeface="Calibri" panose="020F0502020204030204" pitchFamily="34" charset="0"/>
              <a:cs typeface="Calibri" panose="020F0502020204030204" pitchFamily="34" charset="0"/>
            </a:endParaRPr>
          </a:p>
        </p:txBody>
      </p:sp>
      <p:sp>
        <p:nvSpPr>
          <p:cNvPr id="15" name="矢印: 上向き折線 14">
            <a:extLst>
              <a:ext uri="{FF2B5EF4-FFF2-40B4-BE49-F238E27FC236}">
                <a16:creationId xmlns:a16="http://schemas.microsoft.com/office/drawing/2014/main" id="{9C36141A-5B73-481D-AE84-2768B85B6BE7}"/>
              </a:ext>
            </a:extLst>
          </p:cNvPr>
          <p:cNvSpPr/>
          <p:nvPr/>
        </p:nvSpPr>
        <p:spPr>
          <a:xfrm rot="5400000">
            <a:off x="6680562" y="4487034"/>
            <a:ext cx="343156" cy="351694"/>
          </a:xfrm>
          <a:prstGeom prst="bentUp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7" name="テキスト ボックス 16">
            <a:extLst>
              <a:ext uri="{FF2B5EF4-FFF2-40B4-BE49-F238E27FC236}">
                <a16:creationId xmlns:a16="http://schemas.microsoft.com/office/drawing/2014/main" id="{29EE4211-74DD-4252-8F53-97DFA3BE1F9D}"/>
              </a:ext>
            </a:extLst>
          </p:cNvPr>
          <p:cNvSpPr txBox="1"/>
          <p:nvPr/>
        </p:nvSpPr>
        <p:spPr>
          <a:xfrm>
            <a:off x="7389725" y="4761606"/>
            <a:ext cx="3278077" cy="1446550"/>
          </a:xfrm>
          <a:prstGeom prst="rect">
            <a:avLst/>
          </a:prstGeom>
          <a:noFill/>
        </p:spPr>
        <p:txBody>
          <a:bodyPr wrap="none" rtlCol="0">
            <a:spAutoFit/>
          </a:bodyPr>
          <a:lstStyle/>
          <a:p>
            <a:pPr marL="285750" indent="-285750" algn="l">
              <a:buFont typeface="Wingdings" panose="05000000000000000000" pitchFamily="2" charset="2"/>
              <a:buChar char="Ø"/>
            </a:pPr>
            <a:r>
              <a:rPr kumimoji="1" lang="en-US" altLang="ja-JP" sz="2200" dirty="0">
                <a:latin typeface="Calibri" panose="020F0502020204030204" pitchFamily="34" charset="0"/>
                <a:cs typeface="Calibri" panose="020F0502020204030204" pitchFamily="34" charset="0"/>
              </a:rPr>
              <a:t>Surface monitoring data</a:t>
            </a:r>
          </a:p>
          <a:p>
            <a:pPr marL="285750" indent="-285750" algn="l">
              <a:buFont typeface="Wingdings" panose="05000000000000000000" pitchFamily="2" charset="2"/>
              <a:buChar char="Ø"/>
            </a:pPr>
            <a:r>
              <a:rPr kumimoji="1" lang="en-US" altLang="ja-JP" sz="2200" dirty="0">
                <a:latin typeface="Calibri" panose="020F0502020204030204" pitchFamily="34" charset="0"/>
                <a:cs typeface="Calibri" panose="020F0502020204030204" pitchFamily="34" charset="0"/>
              </a:rPr>
              <a:t>Vertical profiles </a:t>
            </a:r>
          </a:p>
          <a:p>
            <a:pPr marL="285750" indent="-285750" algn="l">
              <a:buFont typeface="Wingdings" panose="05000000000000000000" pitchFamily="2" charset="2"/>
              <a:buChar char="Ø"/>
            </a:pPr>
            <a:r>
              <a:rPr lang="en-US" altLang="ja-JP" sz="2200" dirty="0">
                <a:latin typeface="Calibri" panose="020F0502020204030204" pitchFamily="34" charset="0"/>
                <a:cs typeface="Calibri" panose="020F0502020204030204" pitchFamily="34" charset="0"/>
              </a:rPr>
              <a:t>Satellite data</a:t>
            </a:r>
          </a:p>
          <a:p>
            <a:pPr marL="285750" indent="-285750" algn="l">
              <a:buFont typeface="Wingdings" panose="05000000000000000000" pitchFamily="2" charset="2"/>
              <a:buChar char="Ø"/>
            </a:pPr>
            <a:r>
              <a:rPr kumimoji="1" lang="en-US" altLang="ja-JP" sz="2200" dirty="0">
                <a:latin typeface="Calibri" panose="020F0502020204030204" pitchFamily="34" charset="0"/>
                <a:cs typeface="Calibri" panose="020F0502020204030204" pitchFamily="34" charset="0"/>
              </a:rPr>
              <a:t>Chemical reanalysis data</a:t>
            </a:r>
            <a:endParaRPr kumimoji="1" lang="ja-JP" altLang="en-US" sz="2200" dirty="0">
              <a:latin typeface="Calibri" panose="020F0502020204030204" pitchFamily="34" charset="0"/>
              <a:cs typeface="Calibri" panose="020F0502020204030204" pitchFamily="34" charset="0"/>
            </a:endParaRPr>
          </a:p>
        </p:txBody>
      </p:sp>
      <p:sp>
        <p:nvSpPr>
          <p:cNvPr id="13" name="文本框 12"/>
          <p:cNvSpPr txBox="1"/>
          <p:nvPr/>
        </p:nvSpPr>
        <p:spPr>
          <a:xfrm>
            <a:off x="73384" y="92026"/>
            <a:ext cx="7079054"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C</a:t>
            </a:r>
            <a:r>
              <a:rPr lang="en-US" altLang="zh-CN" sz="2400" b="1" dirty="0" smtClean="0">
                <a:solidFill>
                  <a:srgbClr val="002060"/>
                </a:solidFill>
                <a:latin typeface="Arial" panose="020B0604020202020204" pitchFamily="34" charset="0"/>
                <a:cs typeface="Arial" panose="020B0604020202020204" pitchFamily="34" charset="0"/>
              </a:rPr>
              <a:t>ollaboration</a:t>
            </a:r>
            <a:r>
              <a:rPr lang="en-US" altLang="zh-CN" sz="2400" b="1" dirty="0">
                <a:solidFill>
                  <a:srgbClr val="002060"/>
                </a:solidFill>
                <a:latin typeface="Arial" panose="020B0604020202020204" pitchFamily="34" charset="0"/>
                <a:cs typeface="Arial" panose="020B0604020202020204" pitchFamily="34" charset="0"/>
              </a:rPr>
              <a:t> with </a:t>
            </a:r>
            <a:r>
              <a:rPr lang="en-US" altLang="zh-CN" sz="2400" b="1" dirty="0" smtClean="0">
                <a:solidFill>
                  <a:srgbClr val="002060"/>
                </a:solidFill>
                <a:latin typeface="Arial" panose="020B0604020202020204" pitchFamily="34" charset="0"/>
                <a:cs typeface="Arial" panose="020B0604020202020204" pitchFamily="34" charset="0"/>
              </a:rPr>
              <a:t>MICS-Asia  </a:t>
            </a:r>
            <a:endParaRPr lang="en-US" altLang="zh-CN" sz="2400" b="1" dirty="0">
              <a:solidFill>
                <a:srgbClr val="002060"/>
              </a:solidFill>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pPr>
              <a:defRPr/>
            </a:pPr>
            <a:fld id="{50D509F2-748A-D643-AD0B-4293D107391D}" type="slidenum">
              <a:rPr lang="en-US" smtClean="0"/>
              <a:pPr>
                <a:defRPr/>
              </a:pPr>
              <a:t>22</a:t>
            </a:fld>
            <a:endParaRPr lang="en-US"/>
          </a:p>
        </p:txBody>
      </p:sp>
      <p:sp>
        <p:nvSpPr>
          <p:cNvPr id="16" name="文本框 15"/>
          <p:cNvSpPr txBox="1"/>
          <p:nvPr/>
        </p:nvSpPr>
        <p:spPr>
          <a:xfrm>
            <a:off x="5665869" y="6180264"/>
            <a:ext cx="6759902" cy="646331"/>
          </a:xfrm>
          <a:prstGeom prst="rect">
            <a:avLst/>
          </a:prstGeom>
          <a:noFill/>
        </p:spPr>
        <p:txBody>
          <a:bodyPr wrap="square" rtlCol="0">
            <a:spAutoFit/>
          </a:bodyPr>
          <a:lstStyle/>
          <a:p>
            <a:pPr algn="ctr"/>
            <a:r>
              <a:rPr lang="en-US" altLang="zh-CN" dirty="0" smtClean="0">
                <a:solidFill>
                  <a:srgbClr val="0000FF"/>
                </a:solidFill>
                <a:latin typeface="Arial" panose="020B0604020202020204" pitchFamily="34" charset="0"/>
                <a:cs typeface="Arial" panose="020B0604020202020204" pitchFamily="34" charset="0"/>
              </a:rPr>
              <a:t>Tatsuya </a:t>
            </a:r>
            <a:r>
              <a:rPr lang="en-US" altLang="zh-CN" dirty="0" err="1" smtClean="0">
                <a:solidFill>
                  <a:srgbClr val="0000FF"/>
                </a:solidFill>
                <a:latin typeface="Arial" panose="020B0604020202020204" pitchFamily="34" charset="0"/>
                <a:cs typeface="Arial" panose="020B0604020202020204" pitchFamily="34" charset="0"/>
              </a:rPr>
              <a:t>Nagashima</a:t>
            </a:r>
            <a:r>
              <a:rPr lang="en-US" altLang="zh-CN" dirty="0" smtClean="0">
                <a:solidFill>
                  <a:srgbClr val="0000FF"/>
                </a:solidFill>
                <a:latin typeface="Arial" panose="020B0604020202020204" pitchFamily="34" charset="0"/>
                <a:cs typeface="Arial" panose="020B0604020202020204" pitchFamily="34" charset="0"/>
              </a:rPr>
              <a:t>, NIES, Japan</a:t>
            </a:r>
          </a:p>
          <a:p>
            <a:pPr algn="ctr"/>
            <a:r>
              <a:rPr lang="en-US" altLang="zh-CN" dirty="0" smtClean="0">
                <a:solidFill>
                  <a:srgbClr val="0000FF"/>
                </a:solidFill>
                <a:latin typeface="Arial" panose="020B0604020202020204" pitchFamily="34" charset="0"/>
                <a:cs typeface="Arial" panose="020B0604020202020204" pitchFamily="34" charset="0"/>
              </a:rPr>
              <a:t>Co-chair of EAWG and core member of MICS-Asia</a:t>
            </a:r>
            <a:endParaRPr lang="zh-CN" altLang="en-US"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91035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50D509F2-748A-D643-AD0B-4293D107391D}" type="slidenum">
              <a:rPr lang="en-US" smtClean="0"/>
              <a:pPr>
                <a:defRPr/>
              </a:pPr>
              <a:t>23</a:t>
            </a:fld>
            <a:endParaRPr lang="en-US" dirty="0"/>
          </a:p>
        </p:txBody>
      </p:sp>
      <p:graphicFrame>
        <p:nvGraphicFramePr>
          <p:cNvPr id="4" name="表格 3"/>
          <p:cNvGraphicFramePr>
            <a:graphicFrameLocks noGrp="1"/>
          </p:cNvGraphicFramePr>
          <p:nvPr>
            <p:extLst>
              <p:ext uri="{D42A27DB-BD31-4B8C-83A1-F6EECF244321}">
                <p14:modId xmlns:p14="http://schemas.microsoft.com/office/powerpoint/2010/main" val="3880743081"/>
              </p:ext>
            </p:extLst>
          </p:nvPr>
        </p:nvGraphicFramePr>
        <p:xfrm>
          <a:off x="277383" y="588003"/>
          <a:ext cx="11461411" cy="5817467"/>
        </p:xfrm>
        <a:graphic>
          <a:graphicData uri="http://schemas.openxmlformats.org/drawingml/2006/table">
            <a:tbl>
              <a:tblPr firstRow="1" firstCol="1" bandRow="1">
                <a:tableStyleId>{1FECB4D8-DB02-4DC6-A0A2-4F2EBAE1DC90}</a:tableStyleId>
              </a:tblPr>
              <a:tblGrid>
                <a:gridCol w="4828147">
                  <a:extLst>
                    <a:ext uri="{9D8B030D-6E8A-4147-A177-3AD203B41FA5}">
                      <a16:colId xmlns:a16="http://schemas.microsoft.com/office/drawing/2014/main" val="1714443295"/>
                    </a:ext>
                  </a:extLst>
                </a:gridCol>
                <a:gridCol w="3443498">
                  <a:extLst>
                    <a:ext uri="{9D8B030D-6E8A-4147-A177-3AD203B41FA5}">
                      <a16:colId xmlns:a16="http://schemas.microsoft.com/office/drawing/2014/main" val="2134802429"/>
                    </a:ext>
                  </a:extLst>
                </a:gridCol>
                <a:gridCol w="3189766">
                  <a:extLst>
                    <a:ext uri="{9D8B030D-6E8A-4147-A177-3AD203B41FA5}">
                      <a16:colId xmlns:a16="http://schemas.microsoft.com/office/drawing/2014/main" val="2738730711"/>
                    </a:ext>
                  </a:extLst>
                </a:gridCol>
              </a:tblGrid>
              <a:tr h="241171">
                <a:tc>
                  <a:txBody>
                    <a:bodyPr/>
                    <a:lstStyle/>
                    <a:p>
                      <a:pPr algn="just">
                        <a:spcAft>
                          <a:spcPts val="0"/>
                        </a:spcAft>
                      </a:pPr>
                      <a:r>
                        <a:rPr lang="en-US" sz="1600" kern="100" dirty="0">
                          <a:effectLst/>
                          <a:latin typeface="Arial" panose="020B0604020202020204" pitchFamily="34" charset="0"/>
                          <a:cs typeface="Arial" panose="020B0604020202020204" pitchFamily="34" charset="0"/>
                        </a:rPr>
                        <a:t>Category</a:t>
                      </a:r>
                      <a:endParaRPr lang="zh-CN" sz="16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dirty="0">
                          <a:effectLst/>
                          <a:latin typeface="Arial" panose="020B0604020202020204" pitchFamily="34" charset="0"/>
                          <a:cs typeface="Arial" panose="020B0604020202020204" pitchFamily="34" charset="0"/>
                        </a:rPr>
                        <a:t>Methods</a:t>
                      </a:r>
                      <a:endParaRPr lang="zh-CN" sz="16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dirty="0">
                          <a:effectLst/>
                          <a:latin typeface="Arial" panose="020B0604020202020204" pitchFamily="34" charset="0"/>
                          <a:cs typeface="Arial" panose="020B0604020202020204" pitchFamily="34" charset="0"/>
                        </a:rPr>
                        <a:t>Groups/Person</a:t>
                      </a:r>
                      <a:endParaRPr lang="zh-CN" sz="16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59192749"/>
                  </a:ext>
                </a:extLst>
              </a:tr>
              <a:tr h="482342">
                <a:tc>
                  <a:txBody>
                    <a:bodyPr/>
                    <a:lstStyle/>
                    <a:p>
                      <a:pPr algn="just">
                        <a:spcAft>
                          <a:spcPts val="0"/>
                        </a:spcAft>
                      </a:pPr>
                      <a:r>
                        <a:rPr lang="en-US" sz="1600" kern="100" dirty="0">
                          <a:effectLst/>
                          <a:latin typeface="Arial" panose="020B0604020202020204" pitchFamily="34" charset="0"/>
                          <a:cs typeface="Arial" panose="020B0604020202020204" pitchFamily="34" charset="0"/>
                        </a:rPr>
                        <a:t>Regional ozone chemistry/transport</a:t>
                      </a:r>
                      <a:endParaRPr lang="zh-CN" sz="1600" b="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Multi-model assessment using MICS-Asia models</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dirty="0">
                          <a:effectLst/>
                          <a:latin typeface="Arial" panose="020B0604020202020204" pitchFamily="34" charset="0"/>
                          <a:cs typeface="Arial" panose="020B0604020202020204" pitchFamily="34" charset="0"/>
                        </a:rPr>
                        <a:t>Tatsuya </a:t>
                      </a:r>
                      <a:r>
                        <a:rPr lang="en-US" sz="1600" kern="100" dirty="0" err="1">
                          <a:effectLst/>
                          <a:latin typeface="Arial" panose="020B0604020202020204" pitchFamily="34" charset="0"/>
                          <a:cs typeface="Arial" panose="020B0604020202020204" pitchFamily="34" charset="0"/>
                        </a:rPr>
                        <a:t>Nagashima</a:t>
                      </a:r>
                      <a:r>
                        <a:rPr lang="en-US" sz="1600" kern="100" dirty="0">
                          <a:effectLst/>
                          <a:latin typeface="Arial" panose="020B0604020202020204" pitchFamily="34" charset="0"/>
                          <a:cs typeface="Arial" panose="020B0604020202020204" pitchFamily="34" charset="0"/>
                        </a:rPr>
                        <a:t> (NIES)</a:t>
                      </a:r>
                      <a:endParaRPr lang="zh-CN" sz="1600" b="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41045230"/>
                  </a:ext>
                </a:extLst>
              </a:tr>
              <a:tr h="241171">
                <a:tc>
                  <a:txBody>
                    <a:bodyPr/>
                    <a:lstStyle/>
                    <a:p>
                      <a:pPr algn="just">
                        <a:spcAft>
                          <a:spcPts val="0"/>
                        </a:spcAft>
                      </a:pPr>
                      <a:r>
                        <a:rPr lang="en-US" sz="1600" kern="100" dirty="0">
                          <a:effectLst/>
                          <a:latin typeface="Arial" panose="020B0604020202020204" pitchFamily="34" charset="0"/>
                          <a:cs typeface="Arial" panose="020B0604020202020204" pitchFamily="34" charset="0"/>
                        </a:rPr>
                        <a:t>Trend attribution</a:t>
                      </a:r>
                      <a:endParaRPr lang="zh-CN" sz="1600" b="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Statistical methods</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Ke Li (Harvard)</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75556946"/>
                  </a:ext>
                </a:extLst>
              </a:tr>
              <a:tr h="482342">
                <a:tc>
                  <a:txBody>
                    <a:bodyPr/>
                    <a:lstStyle/>
                    <a:p>
                      <a:pPr algn="just">
                        <a:spcAft>
                          <a:spcPts val="0"/>
                        </a:spcAft>
                      </a:pPr>
                      <a:r>
                        <a:rPr lang="en-US" sz="1600" kern="100">
                          <a:effectLst/>
                          <a:latin typeface="Arial" panose="020B0604020202020204" pitchFamily="34" charset="0"/>
                          <a:cs typeface="Arial" panose="020B0604020202020204" pitchFamily="34" charset="0"/>
                        </a:rPr>
                        <a:t>Trend attribution (with focus on ozone extremes)</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Statistical methods</a:t>
                      </a:r>
                      <a:endParaRPr lang="zh-CN" sz="1600" kern="100">
                        <a:effectLst/>
                        <a:latin typeface="Arial" panose="020B0604020202020204" pitchFamily="34" charset="0"/>
                        <a:cs typeface="Arial" panose="020B0604020202020204" pitchFamily="34" charset="0"/>
                      </a:endParaRPr>
                    </a:p>
                    <a:p>
                      <a:pPr algn="just">
                        <a:spcAft>
                          <a:spcPts val="0"/>
                        </a:spcAft>
                      </a:pPr>
                      <a:r>
                        <a:rPr lang="en-US" sz="1600" kern="100">
                          <a:effectLst/>
                          <a:latin typeface="Arial" panose="020B0604020202020204" pitchFamily="34" charset="0"/>
                          <a:cs typeface="Arial" panose="020B0604020202020204" pitchFamily="34" charset="0"/>
                        </a:rPr>
                        <a:t>Machine learning methods</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Lu Shen (Harvard)</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300113147"/>
                  </a:ext>
                </a:extLst>
              </a:tr>
              <a:tr h="723514">
                <a:tc>
                  <a:txBody>
                    <a:bodyPr/>
                    <a:lstStyle/>
                    <a:p>
                      <a:pPr algn="just">
                        <a:spcAft>
                          <a:spcPts val="0"/>
                        </a:spcAft>
                      </a:pPr>
                      <a:r>
                        <a:rPr lang="en-US" sz="1600" kern="100">
                          <a:effectLst/>
                          <a:latin typeface="Arial" panose="020B0604020202020204" pitchFamily="34" charset="0"/>
                          <a:cs typeface="Arial" panose="020B0604020202020204" pitchFamily="34" charset="0"/>
                        </a:rPr>
                        <a:t>Regional ozone chemistry/transport </a:t>
                      </a:r>
                      <a:endParaRPr lang="zh-CN" sz="1600" kern="100">
                        <a:effectLst/>
                        <a:latin typeface="Arial" panose="020B0604020202020204" pitchFamily="34" charset="0"/>
                        <a:cs typeface="Arial" panose="020B0604020202020204" pitchFamily="34" charset="0"/>
                      </a:endParaRPr>
                    </a:p>
                    <a:p>
                      <a:pPr algn="just">
                        <a:spcAft>
                          <a:spcPts val="0"/>
                        </a:spcAft>
                      </a:pPr>
                      <a:r>
                        <a:rPr lang="en-US" sz="1600" kern="100">
                          <a:effectLst/>
                          <a:latin typeface="Arial" panose="020B0604020202020204" pitchFamily="34" charset="0"/>
                          <a:cs typeface="Arial" panose="020B0604020202020204" pitchFamily="34" charset="0"/>
                        </a:rPr>
                        <a:t>Trend attribution</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CMAQ (regional)</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Jianlin Hu (NUIST)</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890737536"/>
                  </a:ext>
                </a:extLst>
              </a:tr>
              <a:tr h="723514">
                <a:tc>
                  <a:txBody>
                    <a:bodyPr/>
                    <a:lstStyle/>
                    <a:p>
                      <a:pPr algn="just">
                        <a:spcAft>
                          <a:spcPts val="0"/>
                        </a:spcAft>
                      </a:pPr>
                      <a:r>
                        <a:rPr lang="en-US" sz="1600" kern="100">
                          <a:effectLst/>
                          <a:latin typeface="Arial" panose="020B0604020202020204" pitchFamily="34" charset="0"/>
                          <a:cs typeface="Arial" panose="020B0604020202020204" pitchFamily="34" charset="0"/>
                        </a:rPr>
                        <a:t>Regional ozone chemistry/transport </a:t>
                      </a:r>
                      <a:endParaRPr lang="zh-CN" sz="1600" kern="100">
                        <a:effectLst/>
                        <a:latin typeface="Arial" panose="020B0604020202020204" pitchFamily="34" charset="0"/>
                        <a:cs typeface="Arial" panose="020B0604020202020204" pitchFamily="34" charset="0"/>
                      </a:endParaRPr>
                    </a:p>
                    <a:p>
                      <a:pPr algn="just">
                        <a:spcAft>
                          <a:spcPts val="0"/>
                        </a:spcAft>
                      </a:pPr>
                      <a:r>
                        <a:rPr lang="en-US" sz="1600" kern="100">
                          <a:effectLst/>
                          <a:latin typeface="Arial" panose="020B0604020202020204" pitchFamily="34" charset="0"/>
                          <a:cs typeface="Arial" panose="020B0604020202020204" pitchFamily="34" charset="0"/>
                        </a:rPr>
                        <a:t>Trend attribution</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CMAQ (regional)</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Yiming Liu (SYSU)</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27195361"/>
                  </a:ext>
                </a:extLst>
              </a:tr>
              <a:tr h="964685">
                <a:tc>
                  <a:txBody>
                    <a:bodyPr/>
                    <a:lstStyle/>
                    <a:p>
                      <a:pPr algn="just">
                        <a:spcAft>
                          <a:spcPts val="0"/>
                        </a:spcAft>
                      </a:pPr>
                      <a:r>
                        <a:rPr lang="en-US" sz="1600" kern="100">
                          <a:effectLst/>
                          <a:latin typeface="Arial" panose="020B0604020202020204" pitchFamily="34" charset="0"/>
                          <a:cs typeface="Arial" panose="020B0604020202020204" pitchFamily="34" charset="0"/>
                        </a:rPr>
                        <a:t>Regional ozone chemistry/transport </a:t>
                      </a:r>
                      <a:endParaRPr lang="zh-CN" sz="1600" kern="100">
                        <a:effectLst/>
                        <a:latin typeface="Arial" panose="020B0604020202020204" pitchFamily="34" charset="0"/>
                        <a:cs typeface="Arial" panose="020B0604020202020204" pitchFamily="34" charset="0"/>
                      </a:endParaRPr>
                    </a:p>
                    <a:p>
                      <a:pPr algn="just">
                        <a:spcAft>
                          <a:spcPts val="0"/>
                        </a:spcAft>
                      </a:pPr>
                      <a:r>
                        <a:rPr lang="en-US" sz="1600" kern="100">
                          <a:effectLst/>
                          <a:latin typeface="Arial" panose="020B0604020202020204" pitchFamily="34" charset="0"/>
                          <a:cs typeface="Arial" panose="020B0604020202020204" pitchFamily="34" charset="0"/>
                        </a:rPr>
                        <a:t>Trend attribution</a:t>
                      </a:r>
                      <a:endParaRPr lang="zh-CN" sz="1600" kern="100">
                        <a:effectLst/>
                        <a:latin typeface="Arial" panose="020B0604020202020204" pitchFamily="34" charset="0"/>
                        <a:cs typeface="Arial" panose="020B0604020202020204" pitchFamily="34" charset="0"/>
                      </a:endParaRPr>
                    </a:p>
                    <a:p>
                      <a:pPr algn="just">
                        <a:spcAft>
                          <a:spcPts val="0"/>
                        </a:spcAft>
                      </a:pPr>
                      <a:r>
                        <a:rPr lang="en-US" sz="1600" kern="100">
                          <a:effectLst/>
                          <a:latin typeface="Arial" panose="020B0604020202020204" pitchFamily="34" charset="0"/>
                          <a:cs typeface="Arial" panose="020B0604020202020204" pitchFamily="34" charset="0"/>
                        </a:rPr>
                        <a:t>/impacts on human health</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WRF-Chem (regional)</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Meng Gao (HK Baptist)</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54255043"/>
                  </a:ext>
                </a:extLst>
              </a:tr>
              <a:tr h="723514">
                <a:tc>
                  <a:txBody>
                    <a:bodyPr/>
                    <a:lstStyle/>
                    <a:p>
                      <a:pPr algn="just">
                        <a:spcAft>
                          <a:spcPts val="0"/>
                        </a:spcAft>
                      </a:pPr>
                      <a:r>
                        <a:rPr lang="en-US" sz="1600" kern="100">
                          <a:effectLst/>
                          <a:latin typeface="Arial" panose="020B0604020202020204" pitchFamily="34" charset="0"/>
                          <a:cs typeface="Arial" panose="020B0604020202020204" pitchFamily="34" charset="0"/>
                        </a:rPr>
                        <a:t>Regional ozone chemistry/transport </a:t>
                      </a:r>
                      <a:endParaRPr lang="zh-CN" sz="1600" kern="100">
                        <a:effectLst/>
                        <a:latin typeface="Arial" panose="020B0604020202020204" pitchFamily="34" charset="0"/>
                        <a:cs typeface="Arial" panose="020B0604020202020204" pitchFamily="34" charset="0"/>
                      </a:endParaRPr>
                    </a:p>
                    <a:p>
                      <a:pPr algn="just">
                        <a:spcAft>
                          <a:spcPts val="0"/>
                        </a:spcAft>
                      </a:pPr>
                      <a:r>
                        <a:rPr lang="en-US" sz="1600" kern="100">
                          <a:effectLst/>
                          <a:latin typeface="Arial" panose="020B0604020202020204" pitchFamily="34" charset="0"/>
                          <a:cs typeface="Arial" panose="020B0604020202020204" pitchFamily="34" charset="0"/>
                        </a:rPr>
                        <a:t>Trend attribution</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dirty="0">
                          <a:effectLst/>
                          <a:latin typeface="Arial" panose="020B0604020202020204" pitchFamily="34" charset="0"/>
                          <a:cs typeface="Arial" panose="020B0604020202020204" pitchFamily="34" charset="0"/>
                        </a:rPr>
                        <a:t>WRF-Chem (regional)</a:t>
                      </a:r>
                      <a:endParaRPr lang="zh-CN" sz="1600" b="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dirty="0">
                          <a:effectLst/>
                          <a:latin typeface="Arial" panose="020B0604020202020204" pitchFamily="34" charset="0"/>
                          <a:cs typeface="Arial" panose="020B0604020202020204" pitchFamily="34" charset="0"/>
                        </a:rPr>
                        <a:t>Xin Huang (NJU)</a:t>
                      </a:r>
                      <a:endParaRPr lang="zh-CN" sz="1600" b="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15616968"/>
                  </a:ext>
                </a:extLst>
              </a:tr>
              <a:tr h="482342">
                <a:tc>
                  <a:txBody>
                    <a:bodyPr/>
                    <a:lstStyle/>
                    <a:p>
                      <a:pPr algn="just">
                        <a:spcAft>
                          <a:spcPts val="0"/>
                        </a:spcAft>
                      </a:pPr>
                      <a:r>
                        <a:rPr lang="en-US" sz="1600" kern="100">
                          <a:effectLst/>
                          <a:latin typeface="Arial" panose="020B0604020202020204" pitchFamily="34" charset="0"/>
                          <a:cs typeface="Arial" panose="020B0604020202020204" pitchFamily="34" charset="0"/>
                        </a:rPr>
                        <a:t>Trend attribution</a:t>
                      </a:r>
                      <a:endParaRPr lang="zh-CN" sz="1600" kern="100">
                        <a:effectLst/>
                        <a:latin typeface="Arial" panose="020B0604020202020204" pitchFamily="34" charset="0"/>
                        <a:cs typeface="Arial" panose="020B0604020202020204" pitchFamily="34" charset="0"/>
                      </a:endParaRPr>
                    </a:p>
                    <a:p>
                      <a:pPr algn="just">
                        <a:spcAft>
                          <a:spcPts val="0"/>
                        </a:spcAft>
                      </a:pPr>
                      <a:r>
                        <a:rPr lang="en-US" sz="1600" kern="100">
                          <a:effectLst/>
                          <a:latin typeface="Arial" panose="020B0604020202020204" pitchFamily="34" charset="0"/>
                          <a:cs typeface="Arial" panose="020B0604020202020204" pitchFamily="34" charset="0"/>
                        </a:rPr>
                        <a:t>/impacts on global ozone</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dirty="0">
                          <a:effectLst/>
                          <a:latin typeface="Arial" panose="020B0604020202020204" pitchFamily="34" charset="0"/>
                          <a:cs typeface="Arial" panose="020B0604020202020204" pitchFamily="34" charset="0"/>
                        </a:rPr>
                        <a:t>GEOS-Chem </a:t>
                      </a:r>
                      <a:r>
                        <a:rPr lang="en-US" sz="1600" kern="100" dirty="0" smtClean="0">
                          <a:effectLst/>
                          <a:latin typeface="Arial" panose="020B0604020202020204" pitchFamily="34" charset="0"/>
                          <a:cs typeface="Arial" panose="020B0604020202020204" pitchFamily="34" charset="0"/>
                        </a:rPr>
                        <a:t>model</a:t>
                      </a:r>
                      <a:endParaRPr lang="zh-CN" sz="1600" kern="100" dirty="0">
                        <a:effectLst/>
                        <a:latin typeface="Arial" panose="020B0604020202020204" pitchFamily="34" charset="0"/>
                        <a:cs typeface="Arial" panose="020B0604020202020204" pitchFamily="34" charset="0"/>
                      </a:endParaRPr>
                    </a:p>
                    <a:p>
                      <a:pPr algn="just">
                        <a:spcAft>
                          <a:spcPts val="0"/>
                        </a:spcAft>
                      </a:pPr>
                      <a:r>
                        <a:rPr lang="en-US" sz="1600" kern="100" dirty="0">
                          <a:effectLst/>
                          <a:latin typeface="Arial" panose="020B0604020202020204" pitchFamily="34" charset="0"/>
                          <a:cs typeface="Arial" panose="020B0604020202020204" pitchFamily="34" charset="0"/>
                        </a:rPr>
                        <a:t>CMIP6 </a:t>
                      </a:r>
                      <a:r>
                        <a:rPr lang="en-US" sz="1600" kern="100" dirty="0" smtClean="0">
                          <a:effectLst/>
                          <a:latin typeface="Arial" panose="020B0604020202020204" pitchFamily="34" charset="0"/>
                          <a:cs typeface="Arial" panose="020B0604020202020204" pitchFamily="34" charset="0"/>
                        </a:rPr>
                        <a:t>models</a:t>
                      </a:r>
                      <a:endParaRPr lang="zh-CN" sz="1600" b="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a:effectLst/>
                          <a:latin typeface="Arial" panose="020B0604020202020204" pitchFamily="34" charset="0"/>
                          <a:cs typeface="Arial" panose="020B0604020202020204" pitchFamily="34" charset="0"/>
                        </a:rPr>
                        <a:t>Xiao Lu (SYSU)</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97714101"/>
                  </a:ext>
                </a:extLst>
              </a:tr>
              <a:tr h="243840">
                <a:tc>
                  <a:txBody>
                    <a:bodyPr/>
                    <a:lstStyle/>
                    <a:p>
                      <a:pPr algn="just">
                        <a:spcAft>
                          <a:spcPts val="0"/>
                        </a:spcAft>
                      </a:pPr>
                      <a:r>
                        <a:rPr lang="en-US" sz="1600" kern="100">
                          <a:effectLst/>
                          <a:latin typeface="Arial" panose="020B0604020202020204" pitchFamily="34" charset="0"/>
                          <a:cs typeface="Arial" panose="020B0604020202020204" pitchFamily="34" charset="0"/>
                        </a:rPr>
                        <a:t>Trend attribution</a:t>
                      </a:r>
                      <a:endParaRPr lang="zh-CN" sz="1600" kern="100">
                        <a:effectLst/>
                        <a:latin typeface="Arial" panose="020B0604020202020204" pitchFamily="34" charset="0"/>
                        <a:cs typeface="Arial" panose="020B0604020202020204" pitchFamily="34" charset="0"/>
                      </a:endParaRPr>
                    </a:p>
                    <a:p>
                      <a:pPr algn="just">
                        <a:spcAft>
                          <a:spcPts val="0"/>
                        </a:spcAft>
                      </a:pPr>
                      <a:r>
                        <a:rPr lang="en-US" sz="1600" kern="100">
                          <a:effectLst/>
                          <a:latin typeface="Arial" panose="020B0604020202020204" pitchFamily="34" charset="0"/>
                          <a:cs typeface="Arial" panose="020B0604020202020204" pitchFamily="34" charset="0"/>
                        </a:rPr>
                        <a:t>/ impacts on global ozone</a:t>
                      </a: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dirty="0">
                          <a:effectLst/>
                          <a:latin typeface="Arial" panose="020B0604020202020204" pitchFamily="34" charset="0"/>
                          <a:cs typeface="Arial" panose="020B0604020202020204" pitchFamily="34" charset="0"/>
                        </a:rPr>
                        <a:t>CAM-Chem </a:t>
                      </a:r>
                      <a:r>
                        <a:rPr lang="en-US" sz="1600" kern="100" dirty="0" smtClean="0">
                          <a:effectLst/>
                          <a:latin typeface="Arial" panose="020B0604020202020204" pitchFamily="34" charset="0"/>
                          <a:cs typeface="Arial" panose="020B0604020202020204" pitchFamily="34" charset="0"/>
                        </a:rPr>
                        <a:t>model</a:t>
                      </a:r>
                      <a:endParaRPr lang="zh-CN" sz="1600" b="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sz="1600" kern="100" dirty="0" err="1">
                          <a:effectLst/>
                          <a:latin typeface="Arial" panose="020B0604020202020204" pitchFamily="34" charset="0"/>
                          <a:cs typeface="Arial" panose="020B0604020202020204" pitchFamily="34" charset="0"/>
                        </a:rPr>
                        <a:t>Yuqiang</a:t>
                      </a:r>
                      <a:r>
                        <a:rPr lang="en-US" sz="1600" kern="100" dirty="0">
                          <a:effectLst/>
                          <a:latin typeface="Arial" panose="020B0604020202020204" pitchFamily="34" charset="0"/>
                          <a:cs typeface="Arial" panose="020B0604020202020204" pitchFamily="34" charset="0"/>
                        </a:rPr>
                        <a:t> Zhang (Duke)</a:t>
                      </a:r>
                      <a:endParaRPr lang="zh-CN" sz="1600" b="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70951340"/>
                  </a:ext>
                </a:extLst>
              </a:tr>
              <a:tr h="243840">
                <a:tc>
                  <a:txBody>
                    <a:bodyPr/>
                    <a:lstStyle/>
                    <a:p>
                      <a:pPr algn="just">
                        <a:spcAft>
                          <a:spcPts val="0"/>
                        </a:spcAft>
                      </a:pPr>
                      <a:endParaRPr lang="zh-CN" sz="1600" b="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endParaRPr lang="zh-CN" sz="1600" b="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tc>
                  <a:txBody>
                    <a:bodyPr/>
                    <a:lstStyle/>
                    <a:p>
                      <a:pPr algn="just">
                        <a:spcAft>
                          <a:spcPts val="0"/>
                        </a:spcAft>
                      </a:pPr>
                      <a:r>
                        <a:rPr lang="en-US" altLang="zh-CN" sz="1600" b="1" kern="100" dirty="0" smtClean="0">
                          <a:solidFill>
                            <a:srgbClr val="FF0000"/>
                          </a:solidFill>
                          <a:effectLst/>
                          <a:latin typeface="Arial" panose="020B0604020202020204" pitchFamily="34" charset="0"/>
                          <a:ea typeface="等线" panose="02010600030101010101" pitchFamily="2" charset="-122"/>
                          <a:cs typeface="Arial" panose="020B0604020202020204" pitchFamily="34" charset="0"/>
                        </a:rPr>
                        <a:t>You!</a:t>
                      </a:r>
                      <a:endParaRPr lang="zh-CN" sz="1600" b="1" kern="100" dirty="0">
                        <a:solidFill>
                          <a:srgbClr val="FF0000"/>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35458139"/>
                  </a:ext>
                </a:extLst>
              </a:tr>
            </a:tbl>
          </a:graphicData>
        </a:graphic>
      </p:graphicFrame>
      <p:sp>
        <p:nvSpPr>
          <p:cNvPr id="6" name="文本框 5"/>
          <p:cNvSpPr txBox="1"/>
          <p:nvPr/>
        </p:nvSpPr>
        <p:spPr>
          <a:xfrm>
            <a:off x="73384" y="92026"/>
            <a:ext cx="9453101"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smtClean="0">
                <a:solidFill>
                  <a:srgbClr val="002060"/>
                </a:solidFill>
                <a:latin typeface="Arial" panose="020B0604020202020204" pitchFamily="34" charset="0"/>
                <a:cs typeface="Arial" panose="020B0604020202020204" pitchFamily="34" charset="0"/>
              </a:rPr>
              <a:t>Modeling activities for supporting Goals 2 and 3</a:t>
            </a:r>
            <a:endParaRPr lang="en-US" altLang="zh-CN" sz="2400" b="1" dirty="0">
              <a:solidFill>
                <a:srgbClr val="002060"/>
              </a:solidFill>
              <a:latin typeface="Arial" panose="020B0604020202020204" pitchFamily="34" charset="0"/>
              <a:cs typeface="Arial" panose="020B0604020202020204" pitchFamily="34" charset="0"/>
            </a:endParaRPr>
          </a:p>
        </p:txBody>
      </p:sp>
      <p:sp>
        <p:nvSpPr>
          <p:cNvPr id="2" name="文本框 1"/>
          <p:cNvSpPr txBox="1"/>
          <p:nvPr/>
        </p:nvSpPr>
        <p:spPr>
          <a:xfrm>
            <a:off x="2036488" y="6439782"/>
            <a:ext cx="7943200" cy="369332"/>
          </a:xfrm>
          <a:prstGeom prst="rect">
            <a:avLst/>
          </a:prstGeom>
          <a:noFill/>
        </p:spPr>
        <p:txBody>
          <a:bodyPr wrap="none" rtlCol="0">
            <a:spAutoFit/>
          </a:bodyPr>
          <a:lstStyle/>
          <a:p>
            <a:r>
              <a:rPr lang="en-US" altLang="zh-CN" dirty="0" smtClean="0">
                <a:latin typeface="Arial" panose="020B0604020202020204" pitchFamily="34" charset="0"/>
                <a:cs typeface="Arial" panose="020B0604020202020204" pitchFamily="34" charset="0"/>
              </a:rPr>
              <a:t>Model configuration (duration, emissions, resolution etc.) is under design.</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9976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24</a:t>
            </a:fld>
            <a:endParaRPr lang="en-US"/>
          </a:p>
        </p:txBody>
      </p:sp>
      <p:sp>
        <p:nvSpPr>
          <p:cNvPr id="3" name="文本框 2"/>
          <p:cNvSpPr txBox="1"/>
          <p:nvPr/>
        </p:nvSpPr>
        <p:spPr>
          <a:xfrm>
            <a:off x="73384" y="92026"/>
            <a:ext cx="5260414"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 WG </a:t>
            </a:r>
            <a:r>
              <a:rPr lang="en-US" altLang="zh-CN" sz="2400" b="1" dirty="0">
                <a:solidFill>
                  <a:srgbClr val="002060"/>
                </a:solidFill>
                <a:latin typeface="Arial" panose="020B0604020202020204" pitchFamily="34" charset="0"/>
                <a:cs typeface="Arial" panose="020B0604020202020204" pitchFamily="34" charset="0"/>
              </a:rPr>
              <a:t>Expected outcome</a:t>
            </a:r>
            <a:endParaRPr lang="zh-CN" altLang="en-US" sz="2400" b="1" dirty="0">
              <a:solidFill>
                <a:srgbClr val="002060"/>
              </a:solidFill>
              <a:latin typeface="Arial" panose="020B0604020202020204" pitchFamily="34" charset="0"/>
              <a:cs typeface="Arial" panose="020B0604020202020204" pitchFamily="34" charset="0"/>
            </a:endParaRPr>
          </a:p>
        </p:txBody>
      </p:sp>
      <p:sp>
        <p:nvSpPr>
          <p:cNvPr id="4" name="矩形 3"/>
          <p:cNvSpPr/>
          <p:nvPr/>
        </p:nvSpPr>
        <p:spPr>
          <a:xfrm>
            <a:off x="2497743" y="1129133"/>
            <a:ext cx="8183092" cy="707886"/>
          </a:xfrm>
          <a:prstGeom prst="rect">
            <a:avLst/>
          </a:prstGeom>
        </p:spPr>
        <p:txBody>
          <a:bodyPr wrap="square">
            <a:spAutoFit/>
          </a:bodyPr>
          <a:lstStyle/>
          <a:p>
            <a:pPr marL="342900" indent="-342900" algn="just">
              <a:spcAft>
                <a:spcPts val="0"/>
              </a:spcAft>
              <a:buFont typeface="Arial" panose="020B0604020202020204" pitchFamily="34" charset="0"/>
              <a:buChar char="•"/>
            </a:pPr>
            <a:r>
              <a:rPr lang="en-US" altLang="zh-CN" sz="2000" b="1" kern="100" dirty="0">
                <a:latin typeface="Arial" panose="020B0604020202020204" pitchFamily="34" charset="0"/>
                <a:ea typeface="等线" panose="02010600030101010101" pitchFamily="2" charset="-122"/>
                <a:cs typeface="Arial" panose="020B0604020202020204" pitchFamily="34" charset="0"/>
              </a:rPr>
              <a:t>The EAO3 database for supporting ozone research over East Asia.</a:t>
            </a:r>
            <a:endParaRPr lang="zh-CN" altLang="zh-CN" sz="2000" b="1" kern="100" dirty="0">
              <a:latin typeface="Arial" panose="020B0604020202020204" pitchFamily="34" charset="0"/>
              <a:ea typeface="等线" panose="02010600030101010101" pitchFamily="2" charset="-122"/>
              <a:cs typeface="Arial" panose="020B0604020202020204" pitchFamily="34" charset="0"/>
            </a:endParaRPr>
          </a:p>
        </p:txBody>
      </p:sp>
      <p:sp>
        <p:nvSpPr>
          <p:cNvPr id="5" name="矩形 4"/>
          <p:cNvSpPr/>
          <p:nvPr/>
        </p:nvSpPr>
        <p:spPr>
          <a:xfrm>
            <a:off x="2497744" y="3569464"/>
            <a:ext cx="9142714" cy="707886"/>
          </a:xfrm>
          <a:prstGeom prst="rect">
            <a:avLst/>
          </a:prstGeom>
        </p:spPr>
        <p:txBody>
          <a:bodyPr wrap="square">
            <a:spAutoFit/>
          </a:bodyPr>
          <a:lstStyle/>
          <a:p>
            <a:pPr marL="342900" indent="-342900">
              <a:buFont typeface="Arial" panose="020B0604020202020204" pitchFamily="34" charset="0"/>
              <a:buChar char="•"/>
            </a:pPr>
            <a:r>
              <a:rPr lang="en-US" altLang="zh-CN" sz="2000" b="1" dirty="0">
                <a:latin typeface="Arial" panose="020B0604020202020204" pitchFamily="34" charset="0"/>
                <a:cs typeface="Arial" panose="020B0604020202020204" pitchFamily="34" charset="0"/>
              </a:rPr>
              <a:t>A </a:t>
            </a:r>
            <a:r>
              <a:rPr lang="en-US" altLang="zh-CN" sz="2000" b="1" dirty="0" smtClean="0">
                <a:latin typeface="Arial" panose="020B0604020202020204" pitchFamily="34" charset="0"/>
                <a:cs typeface="Arial" panose="020B0604020202020204" pitchFamily="34" charset="0"/>
              </a:rPr>
              <a:t>review/research </a:t>
            </a:r>
            <a:r>
              <a:rPr lang="en-US" altLang="zh-CN" sz="2000" b="1" dirty="0">
                <a:latin typeface="Arial" panose="020B0604020202020204" pitchFamily="34" charset="0"/>
                <a:cs typeface="Arial" panose="020B0604020202020204" pitchFamily="34" charset="0"/>
              </a:rPr>
              <a:t>article quantifying factors driving ozone trends over East Asia from different approaches.</a:t>
            </a:r>
            <a:endParaRPr lang="zh-CN" altLang="en-US" sz="2000" b="1" dirty="0">
              <a:latin typeface="Arial" panose="020B0604020202020204" pitchFamily="34" charset="0"/>
              <a:cs typeface="Arial" panose="020B0604020202020204" pitchFamily="34" charset="0"/>
            </a:endParaRPr>
          </a:p>
        </p:txBody>
      </p:sp>
      <p:sp>
        <p:nvSpPr>
          <p:cNvPr id="6" name="矩形 5"/>
          <p:cNvSpPr/>
          <p:nvPr/>
        </p:nvSpPr>
        <p:spPr>
          <a:xfrm>
            <a:off x="2497743" y="4488380"/>
            <a:ext cx="8342085" cy="707886"/>
          </a:xfrm>
          <a:prstGeom prst="rect">
            <a:avLst/>
          </a:prstGeom>
        </p:spPr>
        <p:txBody>
          <a:bodyPr wrap="square">
            <a:spAutoFit/>
          </a:bodyPr>
          <a:lstStyle/>
          <a:p>
            <a:pPr marL="342900" indent="-342900">
              <a:buFont typeface="Arial" panose="020B0604020202020204" pitchFamily="34" charset="0"/>
              <a:buChar char="•"/>
            </a:pPr>
            <a:r>
              <a:rPr lang="en-US" altLang="zh-CN" sz="2000" b="1" dirty="0">
                <a:latin typeface="Arial" panose="020B0604020202020204" pitchFamily="34" charset="0"/>
                <a:cs typeface="Arial" panose="020B0604020202020204" pitchFamily="34" charset="0"/>
              </a:rPr>
              <a:t>A </a:t>
            </a:r>
            <a:r>
              <a:rPr lang="en-US" altLang="zh-CN" sz="2000" b="1" dirty="0" smtClean="0">
                <a:latin typeface="Arial" panose="020B0604020202020204" pitchFamily="34" charset="0"/>
                <a:cs typeface="Arial" panose="020B0604020202020204" pitchFamily="34" charset="0"/>
              </a:rPr>
              <a:t>review/research </a:t>
            </a:r>
            <a:r>
              <a:rPr lang="en-US" altLang="zh-CN" sz="2000" b="1" dirty="0">
                <a:latin typeface="Arial" panose="020B0604020202020204" pitchFamily="34" charset="0"/>
                <a:cs typeface="Arial" panose="020B0604020202020204" pitchFamily="34" charset="0"/>
              </a:rPr>
              <a:t>article quantifying global influences of East Asian ozone and precursors.</a:t>
            </a:r>
            <a:endParaRPr lang="zh-CN" altLang="en-US" sz="2000" b="1" dirty="0">
              <a:latin typeface="Arial" panose="020B0604020202020204" pitchFamily="34" charset="0"/>
              <a:cs typeface="Arial" panose="020B0604020202020204" pitchFamily="34" charset="0"/>
            </a:endParaRP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71630" t="35318" b="35064"/>
          <a:stretch/>
        </p:blipFill>
        <p:spPr>
          <a:xfrm>
            <a:off x="365302" y="2886530"/>
            <a:ext cx="1691573" cy="1765978"/>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37155" r="71368" b="32820"/>
          <a:stretch/>
        </p:blipFill>
        <p:spPr>
          <a:xfrm>
            <a:off x="438560" y="1076477"/>
            <a:ext cx="1545059" cy="1620238"/>
          </a:xfrm>
          <a:prstGeom prst="rect">
            <a:avLst/>
          </a:prstGeom>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l="71630" t="35318" b="35064"/>
          <a:stretch/>
        </p:blipFill>
        <p:spPr>
          <a:xfrm>
            <a:off x="588606" y="3175878"/>
            <a:ext cx="1596234" cy="1666445"/>
          </a:xfrm>
          <a:prstGeom prst="rect">
            <a:avLst/>
          </a:prstGeom>
        </p:spPr>
      </p:pic>
      <p:sp>
        <p:nvSpPr>
          <p:cNvPr id="16" name="矩形 15"/>
          <p:cNvSpPr/>
          <p:nvPr/>
        </p:nvSpPr>
        <p:spPr>
          <a:xfrm>
            <a:off x="2504723" y="2720032"/>
            <a:ext cx="9517276" cy="707886"/>
          </a:xfrm>
          <a:prstGeom prst="rect">
            <a:avLst/>
          </a:prstGeom>
        </p:spPr>
        <p:txBody>
          <a:bodyPr wrap="square">
            <a:spAutoFit/>
          </a:bodyPr>
          <a:lstStyle/>
          <a:p>
            <a:pPr marL="342900" indent="-342900">
              <a:buFont typeface="Arial" panose="020B0604020202020204" pitchFamily="34" charset="0"/>
              <a:buChar char="•"/>
            </a:pPr>
            <a:r>
              <a:rPr lang="en-US" altLang="zh-CN" sz="2000" b="1" dirty="0">
                <a:latin typeface="Arial" panose="020B0604020202020204" pitchFamily="34" charset="0"/>
                <a:cs typeface="Arial" panose="020B0604020202020204" pitchFamily="34" charset="0"/>
              </a:rPr>
              <a:t>A </a:t>
            </a:r>
            <a:r>
              <a:rPr lang="en-US" altLang="zh-CN" sz="2000" b="1" dirty="0" smtClean="0">
                <a:latin typeface="Arial" panose="020B0604020202020204" pitchFamily="34" charset="0"/>
                <a:cs typeface="Arial" panose="020B0604020202020204" pitchFamily="34" charset="0"/>
              </a:rPr>
              <a:t>review/research </a:t>
            </a:r>
            <a:r>
              <a:rPr lang="en-US" altLang="zh-CN" sz="2000" b="1" dirty="0">
                <a:latin typeface="Arial" panose="020B0604020202020204" pitchFamily="34" charset="0"/>
                <a:cs typeface="Arial" panose="020B0604020202020204" pitchFamily="34" charset="0"/>
              </a:rPr>
              <a:t>article introducing the EAO3 database and </a:t>
            </a:r>
            <a:r>
              <a:rPr lang="en-US" altLang="zh-CN" sz="2000" b="1" dirty="0" smtClean="0">
                <a:latin typeface="Arial" panose="020B0604020202020204" pitchFamily="34" charset="0"/>
                <a:cs typeface="Arial" panose="020B0604020202020204" pitchFamily="34" charset="0"/>
              </a:rPr>
              <a:t>overviewing </a:t>
            </a:r>
            <a:r>
              <a:rPr lang="en-US" altLang="zh-CN" sz="2000" b="1" dirty="0">
                <a:latin typeface="Arial" panose="020B0604020202020204" pitchFamily="34" charset="0"/>
                <a:cs typeface="Arial" panose="020B0604020202020204" pitchFamily="34" charset="0"/>
              </a:rPr>
              <a:t>ozone and precursor </a:t>
            </a:r>
            <a:r>
              <a:rPr lang="en-US" altLang="zh-CN" sz="2000" b="1" dirty="0" smtClean="0">
                <a:latin typeface="Arial" panose="020B0604020202020204" pitchFamily="34" charset="0"/>
                <a:cs typeface="Arial" panose="020B0604020202020204" pitchFamily="34" charset="0"/>
              </a:rPr>
              <a:t>levels </a:t>
            </a:r>
            <a:r>
              <a:rPr lang="en-US" altLang="zh-CN" sz="2000" b="1" dirty="0">
                <a:latin typeface="Arial" panose="020B0604020202020204" pitchFamily="34" charset="0"/>
                <a:cs typeface="Arial" panose="020B0604020202020204" pitchFamily="34" charset="0"/>
              </a:rPr>
              <a:t>over East Asia.</a:t>
            </a:r>
            <a:endParaRPr lang="zh-CN" altLang="en-US" sz="2000" b="1" dirty="0">
              <a:latin typeface="Arial" panose="020B0604020202020204" pitchFamily="34" charset="0"/>
              <a:cs typeface="Arial" panose="020B0604020202020204" pitchFamily="34" charset="0"/>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71630" t="35318" b="35064"/>
          <a:stretch/>
        </p:blipFill>
        <p:spPr>
          <a:xfrm>
            <a:off x="781222" y="3469373"/>
            <a:ext cx="1691573" cy="1765978"/>
          </a:xfrm>
          <a:prstGeom prst="rect">
            <a:avLst/>
          </a:prstGeom>
        </p:spPr>
      </p:pic>
      <p:sp>
        <p:nvSpPr>
          <p:cNvPr id="14" name="矩形 13"/>
          <p:cNvSpPr/>
          <p:nvPr/>
        </p:nvSpPr>
        <p:spPr>
          <a:xfrm>
            <a:off x="2511702" y="5491056"/>
            <a:ext cx="8342085" cy="707886"/>
          </a:xfrm>
          <a:prstGeom prst="rect">
            <a:avLst/>
          </a:prstGeom>
        </p:spPr>
        <p:txBody>
          <a:bodyPr wrap="square">
            <a:spAutoFit/>
          </a:bodyPr>
          <a:lstStyle/>
          <a:p>
            <a:pPr marL="342900" indent="-342900">
              <a:buFont typeface="Arial" panose="020B0604020202020204" pitchFamily="34" charset="0"/>
              <a:buChar char="•"/>
            </a:pPr>
            <a:r>
              <a:rPr lang="en-US" altLang="zh-CN" sz="2000" b="1" dirty="0" smtClean="0">
                <a:solidFill>
                  <a:srgbClr val="0070C0"/>
                </a:solidFill>
                <a:latin typeface="Arial" panose="020B0604020202020204" pitchFamily="34" charset="0"/>
                <a:cs typeface="Arial" panose="020B0604020202020204" pitchFamily="34" charset="0"/>
              </a:rPr>
              <a:t>Independent research articles from Working Group members making use of the EAO3 database and modeling results.</a:t>
            </a:r>
            <a:endParaRPr lang="zh-CN" altLang="en-US" sz="20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9568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25</a:t>
            </a:fld>
            <a:endParaRPr lang="en-US"/>
          </a:p>
        </p:txBody>
      </p:sp>
      <p:sp>
        <p:nvSpPr>
          <p:cNvPr id="3" name="文本框 2"/>
          <p:cNvSpPr txBox="1"/>
          <p:nvPr/>
        </p:nvSpPr>
        <p:spPr>
          <a:xfrm>
            <a:off x="73384" y="92026"/>
            <a:ext cx="7103868"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 WG </a:t>
            </a:r>
            <a:r>
              <a:rPr lang="en-US" altLang="zh-CN" sz="2400" b="1" dirty="0" smtClean="0">
                <a:solidFill>
                  <a:srgbClr val="002060"/>
                </a:solidFill>
                <a:latin typeface="Arial" panose="020B0604020202020204" pitchFamily="34" charset="0"/>
                <a:cs typeface="Arial" panose="020B0604020202020204" pitchFamily="34" charset="0"/>
              </a:rPr>
              <a:t>Opportunities for WG members</a:t>
            </a:r>
            <a:endParaRPr lang="zh-CN" altLang="en-US" sz="2400" b="1" dirty="0">
              <a:solidFill>
                <a:srgbClr val="002060"/>
              </a:solidFill>
              <a:latin typeface="Arial" panose="020B0604020202020204" pitchFamily="34" charset="0"/>
              <a:cs typeface="Arial" panose="020B0604020202020204" pitchFamily="34" charset="0"/>
            </a:endParaRPr>
          </a:p>
        </p:txBody>
      </p:sp>
      <p:sp>
        <p:nvSpPr>
          <p:cNvPr id="4" name="矩形 3"/>
          <p:cNvSpPr/>
          <p:nvPr/>
        </p:nvSpPr>
        <p:spPr>
          <a:xfrm>
            <a:off x="641023" y="2035972"/>
            <a:ext cx="9517276" cy="461665"/>
          </a:xfrm>
          <a:prstGeom prst="rect">
            <a:avLst/>
          </a:prstGeom>
        </p:spPr>
        <p:txBody>
          <a:bodyPr wrap="square">
            <a:spAutoFit/>
          </a:bodyPr>
          <a:lstStyle/>
          <a:p>
            <a:pPr marL="342900" indent="-342900">
              <a:buFont typeface="Arial" panose="020B0604020202020204" pitchFamily="34" charset="0"/>
              <a:buChar char="•"/>
            </a:pPr>
            <a:r>
              <a:rPr lang="en-US" altLang="zh-CN" sz="2400" b="1" dirty="0" smtClean="0">
                <a:latin typeface="Arial" panose="020B0604020202020204" pitchFamily="34" charset="0"/>
                <a:cs typeface="Arial" panose="020B0604020202020204" pitchFamily="34" charset="0"/>
              </a:rPr>
              <a:t>Co-authorships of the WG research articles</a:t>
            </a:r>
            <a:endParaRPr lang="zh-CN" altLang="en-US" sz="2400" b="1" dirty="0">
              <a:latin typeface="Arial" panose="020B0604020202020204" pitchFamily="34" charset="0"/>
              <a:cs typeface="Arial" panose="020B0604020202020204" pitchFamily="34" charset="0"/>
            </a:endParaRPr>
          </a:p>
        </p:txBody>
      </p:sp>
      <p:sp>
        <p:nvSpPr>
          <p:cNvPr id="6" name="矩形 5"/>
          <p:cNvSpPr/>
          <p:nvPr/>
        </p:nvSpPr>
        <p:spPr>
          <a:xfrm>
            <a:off x="646844" y="1113434"/>
            <a:ext cx="11037932" cy="461665"/>
          </a:xfrm>
          <a:prstGeom prst="rect">
            <a:avLst/>
          </a:prstGeom>
        </p:spPr>
        <p:txBody>
          <a:bodyPr wrap="square">
            <a:spAutoFit/>
          </a:bodyPr>
          <a:lstStyle/>
          <a:p>
            <a:pPr marL="342900" indent="-342900">
              <a:buFont typeface="Arial" panose="020B0604020202020204" pitchFamily="34" charset="0"/>
              <a:buChar char="•"/>
            </a:pPr>
            <a:r>
              <a:rPr lang="en-US" altLang="zh-CN" sz="2400" b="1" dirty="0" smtClean="0">
                <a:latin typeface="Arial" panose="020B0604020202020204" pitchFamily="34" charset="0"/>
                <a:cs typeface="Arial" panose="020B0604020202020204" pitchFamily="34" charset="0"/>
              </a:rPr>
              <a:t>Participations in the WG will be acknowledged by the WG websites</a:t>
            </a:r>
            <a:endParaRPr lang="zh-CN" altLang="en-US" sz="2400" b="1" dirty="0">
              <a:latin typeface="Arial" panose="020B0604020202020204" pitchFamily="34" charset="0"/>
              <a:cs typeface="Arial" panose="020B0604020202020204" pitchFamily="34" charset="0"/>
            </a:endParaRPr>
          </a:p>
        </p:txBody>
      </p:sp>
      <p:sp>
        <p:nvSpPr>
          <p:cNvPr id="7" name="矩形 6"/>
          <p:cNvSpPr/>
          <p:nvPr/>
        </p:nvSpPr>
        <p:spPr>
          <a:xfrm>
            <a:off x="653821" y="2879402"/>
            <a:ext cx="11470704" cy="830997"/>
          </a:xfrm>
          <a:prstGeom prst="rect">
            <a:avLst/>
          </a:prstGeom>
        </p:spPr>
        <p:txBody>
          <a:bodyPr wrap="square">
            <a:spAutoFit/>
          </a:bodyPr>
          <a:lstStyle/>
          <a:p>
            <a:pPr marL="342900" indent="-342900">
              <a:buFont typeface="Arial" panose="020B0604020202020204" pitchFamily="34" charset="0"/>
              <a:buChar char="•"/>
            </a:pPr>
            <a:r>
              <a:rPr lang="en-US" altLang="zh-CN" sz="2400" b="1" dirty="0" smtClean="0">
                <a:latin typeface="Arial" panose="020B0604020202020204" pitchFamily="34" charset="0"/>
                <a:cs typeface="Arial" panose="020B0604020202020204" pitchFamily="34" charset="0"/>
              </a:rPr>
              <a:t>Early use of EAO3 database and/or modeling results for your own research (need to comply with the WG data policy)</a:t>
            </a:r>
            <a:endParaRPr lang="zh-CN" altLang="en-US" sz="2400" b="1" dirty="0">
              <a:latin typeface="Arial" panose="020B0604020202020204" pitchFamily="34" charset="0"/>
              <a:cs typeface="Arial" panose="020B0604020202020204" pitchFamily="34" charset="0"/>
            </a:endParaRPr>
          </a:p>
        </p:txBody>
      </p:sp>
      <p:sp>
        <p:nvSpPr>
          <p:cNvPr id="8" name="矩形 7"/>
          <p:cNvSpPr/>
          <p:nvPr/>
        </p:nvSpPr>
        <p:spPr>
          <a:xfrm>
            <a:off x="645681" y="5419011"/>
            <a:ext cx="9517276" cy="461665"/>
          </a:xfrm>
          <a:prstGeom prst="rect">
            <a:avLst/>
          </a:prstGeom>
        </p:spPr>
        <p:txBody>
          <a:bodyPr wrap="square">
            <a:spAutoFit/>
          </a:bodyPr>
          <a:lstStyle/>
          <a:p>
            <a:pPr marL="342900" indent="-342900">
              <a:buFont typeface="Arial" panose="020B0604020202020204" pitchFamily="34" charset="0"/>
              <a:buChar char="•"/>
            </a:pPr>
            <a:r>
              <a:rPr lang="en-US" altLang="zh-CN" sz="2400" b="1" dirty="0" smtClean="0">
                <a:latin typeface="Arial" panose="020B0604020202020204" pitchFamily="34" charset="0"/>
                <a:cs typeface="Arial" panose="020B0604020202020204" pitchFamily="34" charset="0"/>
              </a:rPr>
              <a:t>Collaborations with WG members on other research topics</a:t>
            </a:r>
            <a:endParaRPr lang="zh-CN" altLang="en-US" sz="2400" b="1" dirty="0">
              <a:latin typeface="Arial" panose="020B0604020202020204" pitchFamily="34" charset="0"/>
              <a:cs typeface="Arial" panose="020B0604020202020204" pitchFamily="34" charset="0"/>
            </a:endParaRPr>
          </a:p>
        </p:txBody>
      </p:sp>
      <p:sp>
        <p:nvSpPr>
          <p:cNvPr id="9" name="矩形 8"/>
          <p:cNvSpPr/>
          <p:nvPr/>
        </p:nvSpPr>
        <p:spPr>
          <a:xfrm>
            <a:off x="651498" y="4133495"/>
            <a:ext cx="11144959" cy="830997"/>
          </a:xfrm>
          <a:prstGeom prst="rect">
            <a:avLst/>
          </a:prstGeom>
        </p:spPr>
        <p:txBody>
          <a:bodyPr wrap="square">
            <a:spAutoFit/>
          </a:bodyPr>
          <a:lstStyle/>
          <a:p>
            <a:pPr marL="342900" indent="-342900">
              <a:buFont typeface="Arial" panose="020B0604020202020204" pitchFamily="34" charset="0"/>
              <a:buChar char="•"/>
            </a:pPr>
            <a:r>
              <a:rPr lang="en-US" altLang="zh-CN" sz="2400" b="1" dirty="0" smtClean="0">
                <a:latin typeface="Arial" panose="020B0604020202020204" pitchFamily="34" charset="0"/>
                <a:cs typeface="Arial" panose="020B0604020202020204" pitchFamily="34" charset="0"/>
              </a:rPr>
              <a:t>Special issue of “TOAR – East Asia ozone research” on academic journals is in the plan, and WG members will be welcome to contribute</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37026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26</a:t>
            </a:fld>
            <a:endParaRPr lang="en-US"/>
          </a:p>
        </p:txBody>
      </p:sp>
      <p:sp>
        <p:nvSpPr>
          <p:cNvPr id="3" name="文本框 2"/>
          <p:cNvSpPr txBox="1"/>
          <p:nvPr/>
        </p:nvSpPr>
        <p:spPr>
          <a:xfrm>
            <a:off x="73384" y="92026"/>
            <a:ext cx="3926716"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Roadmap</a:t>
            </a:r>
            <a:endParaRPr lang="zh-CN" altLang="en-US" sz="2400" b="1" dirty="0">
              <a:solidFill>
                <a:srgbClr val="002060"/>
              </a:solidFill>
              <a:latin typeface="Arial" panose="020B0604020202020204" pitchFamily="34" charset="0"/>
              <a:cs typeface="Arial" panose="020B0604020202020204" pitchFamily="34" charset="0"/>
            </a:endParaRPr>
          </a:p>
        </p:txBody>
      </p:sp>
      <p:cxnSp>
        <p:nvCxnSpPr>
          <p:cNvPr id="5" name="直接连接符 4"/>
          <p:cNvCxnSpPr/>
          <p:nvPr/>
        </p:nvCxnSpPr>
        <p:spPr>
          <a:xfrm flipV="1">
            <a:off x="687452" y="3594776"/>
            <a:ext cx="10843760" cy="1"/>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17" name="组合 16"/>
          <p:cNvGrpSpPr/>
          <p:nvPr/>
        </p:nvGrpSpPr>
        <p:grpSpPr>
          <a:xfrm>
            <a:off x="349006" y="3336510"/>
            <a:ext cx="554830" cy="1385562"/>
            <a:chOff x="349006" y="2945623"/>
            <a:chExt cx="554830" cy="1385562"/>
          </a:xfrm>
        </p:grpSpPr>
        <p:sp>
          <p:nvSpPr>
            <p:cNvPr id="6" name="椭圆 5"/>
            <p:cNvSpPr/>
            <p:nvPr/>
          </p:nvSpPr>
          <p:spPr>
            <a:xfrm>
              <a:off x="467668" y="3050326"/>
              <a:ext cx="321087" cy="307127"/>
            </a:xfrm>
            <a:prstGeom prst="ellipse">
              <a:avLst/>
            </a:prstGeom>
            <a:solidFill>
              <a:srgbClr val="3399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椭圆 6"/>
            <p:cNvSpPr/>
            <p:nvPr/>
          </p:nvSpPr>
          <p:spPr>
            <a:xfrm>
              <a:off x="349006" y="2945623"/>
              <a:ext cx="554830" cy="544451"/>
            </a:xfrm>
            <a:prstGeom prst="ellipse">
              <a:avLst/>
            </a:prstGeom>
            <a:noFill/>
            <a:ln w="12700">
              <a:solidFill>
                <a:srgbClr val="3399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 name="直接连接符 10"/>
            <p:cNvCxnSpPr>
              <a:stCxn id="7" idx="4"/>
            </p:cNvCxnSpPr>
            <p:nvPr/>
          </p:nvCxnSpPr>
          <p:spPr>
            <a:xfrm>
              <a:off x="626421" y="3490074"/>
              <a:ext cx="0" cy="732918"/>
            </a:xfrm>
            <a:prstGeom prst="line">
              <a:avLst/>
            </a:prstGeom>
            <a:ln>
              <a:solidFill>
                <a:srgbClr val="3399FF"/>
              </a:solidFill>
            </a:ln>
          </p:spPr>
          <p:style>
            <a:lnRef idx="2">
              <a:schemeClr val="accent1"/>
            </a:lnRef>
            <a:fillRef idx="0">
              <a:schemeClr val="accent1"/>
            </a:fillRef>
            <a:effectRef idx="1">
              <a:schemeClr val="accent1"/>
            </a:effectRef>
            <a:fontRef idx="minor">
              <a:schemeClr val="tx1"/>
            </a:fontRef>
          </p:style>
        </p:cxnSp>
        <p:sp>
          <p:nvSpPr>
            <p:cNvPr id="14" name="椭圆 13"/>
            <p:cNvSpPr/>
            <p:nvPr/>
          </p:nvSpPr>
          <p:spPr>
            <a:xfrm>
              <a:off x="512945" y="4114799"/>
              <a:ext cx="221575" cy="216386"/>
            </a:xfrm>
            <a:prstGeom prst="ellipse">
              <a:avLst/>
            </a:prstGeom>
            <a:solidFill>
              <a:srgbClr val="3399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14418" y="2608739"/>
            <a:ext cx="1980029" cy="646331"/>
          </a:xfrm>
          <a:prstGeom prst="rect">
            <a:avLst/>
          </a:prstGeom>
          <a:noFill/>
        </p:spPr>
        <p:txBody>
          <a:bodyPr wrap="none" rtlCol="0">
            <a:spAutoFit/>
          </a:bodyPr>
          <a:lstStyle/>
          <a:p>
            <a:pPr algn="ctr"/>
            <a:r>
              <a:rPr lang="en-US" altLang="zh-CN" b="1" dirty="0">
                <a:solidFill>
                  <a:srgbClr val="3399FF"/>
                </a:solidFill>
                <a:latin typeface="Arial" panose="020B0604020202020204" pitchFamily="34" charset="0"/>
                <a:cs typeface="Arial" panose="020B0604020202020204" pitchFamily="34" charset="0"/>
              </a:rPr>
              <a:t>Spring-Summer </a:t>
            </a:r>
          </a:p>
          <a:p>
            <a:pPr algn="ctr"/>
            <a:r>
              <a:rPr lang="en-US" altLang="zh-CN" b="1" dirty="0">
                <a:solidFill>
                  <a:srgbClr val="3399FF"/>
                </a:solidFill>
                <a:latin typeface="Arial" panose="020B0604020202020204" pitchFamily="34" charset="0"/>
                <a:cs typeface="Arial" panose="020B0604020202020204" pitchFamily="34" charset="0"/>
              </a:rPr>
              <a:t>2021</a:t>
            </a:r>
            <a:endParaRPr lang="zh-CN" altLang="en-US" b="1" dirty="0">
              <a:solidFill>
                <a:srgbClr val="3399FF"/>
              </a:solidFill>
              <a:latin typeface="Arial" panose="020B0604020202020204" pitchFamily="34" charset="0"/>
              <a:cs typeface="Arial" panose="020B0604020202020204" pitchFamily="34" charset="0"/>
            </a:endParaRPr>
          </a:p>
        </p:txBody>
      </p:sp>
      <p:sp>
        <p:nvSpPr>
          <p:cNvPr id="16" name="文本框 15"/>
          <p:cNvSpPr txBox="1"/>
          <p:nvPr/>
        </p:nvSpPr>
        <p:spPr>
          <a:xfrm>
            <a:off x="1691705" y="947384"/>
            <a:ext cx="3782704" cy="1200329"/>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Collect and compile the EAO3 dataset. </a:t>
            </a:r>
          </a:p>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Discuss the Statistical/ML/CTMs setup.</a:t>
            </a:r>
            <a:endParaRPr lang="zh-CN" altLang="en-US" dirty="0">
              <a:latin typeface="Arial" panose="020B0604020202020204" pitchFamily="34" charset="0"/>
              <a:cs typeface="Arial" panose="020B0604020202020204" pitchFamily="34" charset="0"/>
            </a:endParaRPr>
          </a:p>
        </p:txBody>
      </p:sp>
      <p:grpSp>
        <p:nvGrpSpPr>
          <p:cNvPr id="36" name="组合 35"/>
          <p:cNvGrpSpPr/>
          <p:nvPr/>
        </p:nvGrpSpPr>
        <p:grpSpPr>
          <a:xfrm>
            <a:off x="3028227" y="2405939"/>
            <a:ext cx="554830" cy="1487820"/>
            <a:chOff x="3028227" y="2405939"/>
            <a:chExt cx="554830" cy="1487820"/>
          </a:xfrm>
        </p:grpSpPr>
        <p:sp>
          <p:nvSpPr>
            <p:cNvPr id="19" name="椭圆 18"/>
            <p:cNvSpPr/>
            <p:nvPr/>
          </p:nvSpPr>
          <p:spPr>
            <a:xfrm>
              <a:off x="3146889" y="3454011"/>
              <a:ext cx="321087" cy="307127"/>
            </a:xfrm>
            <a:prstGeom prst="ellipse">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椭圆 19"/>
            <p:cNvSpPr/>
            <p:nvPr/>
          </p:nvSpPr>
          <p:spPr>
            <a:xfrm>
              <a:off x="3028227" y="3349308"/>
              <a:ext cx="554830" cy="544451"/>
            </a:xfrm>
            <a:prstGeom prst="ellipse">
              <a:avLst/>
            </a:prstGeom>
            <a:noFill/>
            <a:ln w="12700">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3305642" y="2616390"/>
              <a:ext cx="0" cy="732918"/>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2" name="椭圆 21"/>
            <p:cNvSpPr/>
            <p:nvPr/>
          </p:nvSpPr>
          <p:spPr>
            <a:xfrm>
              <a:off x="3194854" y="2405939"/>
              <a:ext cx="221575" cy="216386"/>
            </a:xfrm>
            <a:prstGeom prst="ellipse">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44636" y="4954025"/>
            <a:ext cx="4170549" cy="1754326"/>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EAWG Kick-off meetings.</a:t>
            </a:r>
          </a:p>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Outline EAO3 dataset categories.</a:t>
            </a:r>
          </a:p>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Reach out and invite research groups who would be interested in providing ozone and auxiliary data or joining modeling activities.</a:t>
            </a:r>
            <a:endParaRPr lang="zh-CN" altLang="en-US" dirty="0">
              <a:latin typeface="Arial" panose="020B0604020202020204" pitchFamily="34" charset="0"/>
              <a:cs typeface="Arial" panose="020B0604020202020204" pitchFamily="34" charset="0"/>
            </a:endParaRPr>
          </a:p>
        </p:txBody>
      </p:sp>
      <p:sp>
        <p:nvSpPr>
          <p:cNvPr id="26" name="文本框 25"/>
          <p:cNvSpPr txBox="1"/>
          <p:nvPr/>
        </p:nvSpPr>
        <p:spPr>
          <a:xfrm>
            <a:off x="2625588" y="4011862"/>
            <a:ext cx="1439369" cy="646331"/>
          </a:xfrm>
          <a:prstGeom prst="rect">
            <a:avLst/>
          </a:prstGeom>
          <a:noFill/>
        </p:spPr>
        <p:txBody>
          <a:bodyPr wrap="none" rtlCol="0">
            <a:spAutoFit/>
          </a:bodyPr>
          <a:lstStyle/>
          <a:p>
            <a:pPr algn="ctr"/>
            <a:r>
              <a:rPr lang="en-US" altLang="zh-CN" b="1" dirty="0">
                <a:solidFill>
                  <a:srgbClr val="92D050"/>
                </a:solidFill>
                <a:latin typeface="Arial" panose="020B0604020202020204" pitchFamily="34" charset="0"/>
                <a:cs typeface="Arial" panose="020B0604020202020204" pitchFamily="34" charset="0"/>
              </a:rPr>
              <a:t>Fall-Winter </a:t>
            </a:r>
          </a:p>
          <a:p>
            <a:pPr algn="ctr"/>
            <a:r>
              <a:rPr lang="en-US" altLang="zh-CN" b="1" dirty="0">
                <a:solidFill>
                  <a:srgbClr val="92D050"/>
                </a:solidFill>
                <a:latin typeface="Arial" panose="020B0604020202020204" pitchFamily="34" charset="0"/>
                <a:cs typeface="Arial" panose="020B0604020202020204" pitchFamily="34" charset="0"/>
              </a:rPr>
              <a:t>2021</a:t>
            </a:r>
            <a:endParaRPr lang="zh-CN" altLang="en-US" b="1" dirty="0">
              <a:solidFill>
                <a:srgbClr val="92D050"/>
              </a:solidFill>
              <a:latin typeface="Arial" panose="020B0604020202020204" pitchFamily="34" charset="0"/>
              <a:cs typeface="Arial" panose="020B0604020202020204" pitchFamily="34" charset="0"/>
            </a:endParaRPr>
          </a:p>
        </p:txBody>
      </p:sp>
      <p:sp>
        <p:nvSpPr>
          <p:cNvPr id="30" name="椭圆 29"/>
          <p:cNvSpPr/>
          <p:nvPr/>
        </p:nvSpPr>
        <p:spPr>
          <a:xfrm>
            <a:off x="5988607" y="3447029"/>
            <a:ext cx="321087" cy="307127"/>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0000"/>
              </a:solidFill>
            </a:endParaRPr>
          </a:p>
        </p:txBody>
      </p:sp>
      <p:sp>
        <p:nvSpPr>
          <p:cNvPr id="31" name="椭圆 30"/>
          <p:cNvSpPr/>
          <p:nvPr/>
        </p:nvSpPr>
        <p:spPr>
          <a:xfrm>
            <a:off x="5869945" y="3342326"/>
            <a:ext cx="554830" cy="544451"/>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 name="直接连接符 31"/>
          <p:cNvCxnSpPr>
            <a:stCxn id="31" idx="4"/>
          </p:cNvCxnSpPr>
          <p:nvPr/>
        </p:nvCxnSpPr>
        <p:spPr>
          <a:xfrm>
            <a:off x="6147360" y="3886777"/>
            <a:ext cx="0" cy="73291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3" name="椭圆 32"/>
          <p:cNvSpPr/>
          <p:nvPr/>
        </p:nvSpPr>
        <p:spPr>
          <a:xfrm>
            <a:off x="6033884" y="4511502"/>
            <a:ext cx="221575" cy="216386"/>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289415" y="4983053"/>
            <a:ext cx="4889486" cy="1477328"/>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dirty="0">
                <a:solidFill>
                  <a:srgbClr val="C00000"/>
                </a:solidFill>
                <a:latin typeface="Arial" panose="020B0604020202020204" pitchFamily="34" charset="0"/>
                <a:cs typeface="Arial" panose="020B0604020202020204" pitchFamily="34" charset="0"/>
              </a:rPr>
              <a:t>Complete and release the </a:t>
            </a:r>
            <a:r>
              <a:rPr lang="en-US" altLang="zh-CN">
                <a:solidFill>
                  <a:srgbClr val="C00000"/>
                </a:solidFill>
                <a:latin typeface="Arial" panose="020B0604020202020204" pitchFamily="34" charset="0"/>
                <a:cs typeface="Arial" panose="020B0604020202020204" pitchFamily="34" charset="0"/>
              </a:rPr>
              <a:t>EAO3 </a:t>
            </a:r>
            <a:r>
              <a:rPr lang="en-US" altLang="zh-CN" smtClean="0">
                <a:solidFill>
                  <a:srgbClr val="C00000"/>
                </a:solidFill>
                <a:latin typeface="Arial" panose="020B0604020202020204" pitchFamily="34" charset="0"/>
                <a:cs typeface="Arial" panose="020B0604020202020204" pitchFamily="34" charset="0"/>
              </a:rPr>
              <a:t>database. </a:t>
            </a:r>
            <a:endParaRPr lang="en-US" altLang="zh-CN" dirty="0">
              <a:solidFill>
                <a:srgbClr val="C0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Conduct and complete statistical analyses for ozone trend attributions.</a:t>
            </a:r>
          </a:p>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Conduct CTM simulations for ozone trend attribution.</a:t>
            </a:r>
          </a:p>
        </p:txBody>
      </p:sp>
      <p:sp>
        <p:nvSpPr>
          <p:cNvPr id="35" name="文本框 34"/>
          <p:cNvSpPr txBox="1"/>
          <p:nvPr/>
        </p:nvSpPr>
        <p:spPr>
          <a:xfrm>
            <a:off x="5154658" y="2544873"/>
            <a:ext cx="1980029" cy="646331"/>
          </a:xfrm>
          <a:prstGeom prst="rect">
            <a:avLst/>
          </a:prstGeom>
          <a:noFill/>
        </p:spPr>
        <p:txBody>
          <a:bodyPr wrap="none" rtlCol="0">
            <a:spAutoFit/>
          </a:bodyPr>
          <a:lstStyle/>
          <a:p>
            <a:pPr algn="ctr"/>
            <a:r>
              <a:rPr lang="en-US" altLang="zh-CN" b="1" dirty="0">
                <a:solidFill>
                  <a:srgbClr val="FF0000"/>
                </a:solidFill>
                <a:latin typeface="Arial" panose="020B0604020202020204" pitchFamily="34" charset="0"/>
                <a:cs typeface="Arial" panose="020B0604020202020204" pitchFamily="34" charset="0"/>
              </a:rPr>
              <a:t>Spring-Summer </a:t>
            </a:r>
          </a:p>
          <a:p>
            <a:pPr algn="ctr"/>
            <a:r>
              <a:rPr lang="en-US" altLang="zh-CN" b="1" dirty="0">
                <a:solidFill>
                  <a:srgbClr val="FF0000"/>
                </a:solidFill>
                <a:latin typeface="Arial" panose="020B0604020202020204" pitchFamily="34" charset="0"/>
                <a:cs typeface="Arial" panose="020B0604020202020204" pitchFamily="34" charset="0"/>
              </a:rPr>
              <a:t>2022</a:t>
            </a:r>
            <a:endParaRPr lang="zh-CN" altLang="en-US" b="1" dirty="0">
              <a:solidFill>
                <a:srgbClr val="FF0000"/>
              </a:solidFill>
              <a:latin typeface="Arial" panose="020B0604020202020204" pitchFamily="34" charset="0"/>
              <a:cs typeface="Arial" panose="020B0604020202020204" pitchFamily="34" charset="0"/>
            </a:endParaRPr>
          </a:p>
        </p:txBody>
      </p:sp>
      <p:grpSp>
        <p:nvGrpSpPr>
          <p:cNvPr id="37" name="组合 36"/>
          <p:cNvGrpSpPr/>
          <p:nvPr/>
        </p:nvGrpSpPr>
        <p:grpSpPr>
          <a:xfrm>
            <a:off x="8456365" y="2393141"/>
            <a:ext cx="554830" cy="1487820"/>
            <a:chOff x="3028227" y="2405939"/>
            <a:chExt cx="554830" cy="1487820"/>
          </a:xfrm>
        </p:grpSpPr>
        <p:sp>
          <p:nvSpPr>
            <p:cNvPr id="38" name="椭圆 37"/>
            <p:cNvSpPr/>
            <p:nvPr/>
          </p:nvSpPr>
          <p:spPr>
            <a:xfrm>
              <a:off x="3146889" y="3454011"/>
              <a:ext cx="321087" cy="307127"/>
            </a:xfrm>
            <a:prstGeom prst="ellipse">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 name="椭圆 38"/>
            <p:cNvSpPr/>
            <p:nvPr/>
          </p:nvSpPr>
          <p:spPr>
            <a:xfrm>
              <a:off x="3028227" y="3349308"/>
              <a:ext cx="554830" cy="544451"/>
            </a:xfrm>
            <a:prstGeom prst="ellipse">
              <a:avLst/>
            </a:prstGeom>
            <a:noFill/>
            <a:ln w="127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3305642" y="2616390"/>
              <a:ext cx="0" cy="732918"/>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41" name="椭圆 40"/>
            <p:cNvSpPr/>
            <p:nvPr/>
          </p:nvSpPr>
          <p:spPr>
            <a:xfrm>
              <a:off x="3194854" y="2405939"/>
              <a:ext cx="221575" cy="216386"/>
            </a:xfrm>
            <a:prstGeom prst="ellipse">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1217373" y="3349308"/>
            <a:ext cx="554830" cy="1385562"/>
            <a:chOff x="349006" y="2945623"/>
            <a:chExt cx="554830" cy="1385562"/>
          </a:xfrm>
        </p:grpSpPr>
        <p:sp>
          <p:nvSpPr>
            <p:cNvPr id="43" name="椭圆 42"/>
            <p:cNvSpPr/>
            <p:nvPr/>
          </p:nvSpPr>
          <p:spPr>
            <a:xfrm>
              <a:off x="467668" y="3050326"/>
              <a:ext cx="321087" cy="307127"/>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4" name="椭圆 43"/>
            <p:cNvSpPr/>
            <p:nvPr/>
          </p:nvSpPr>
          <p:spPr>
            <a:xfrm>
              <a:off x="349006" y="2945623"/>
              <a:ext cx="554830" cy="544451"/>
            </a:xfrm>
            <a:prstGeom prst="ellipse">
              <a:avLst/>
            </a:prstGeom>
            <a:noFill/>
            <a:ln w="1270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45" name="直接连接符 44"/>
            <p:cNvCxnSpPr>
              <a:stCxn id="44" idx="4"/>
            </p:cNvCxnSpPr>
            <p:nvPr/>
          </p:nvCxnSpPr>
          <p:spPr>
            <a:xfrm>
              <a:off x="626421" y="3490074"/>
              <a:ext cx="0" cy="732918"/>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6" name="椭圆 45"/>
            <p:cNvSpPr/>
            <p:nvPr/>
          </p:nvSpPr>
          <p:spPr>
            <a:xfrm>
              <a:off x="512945" y="4114799"/>
              <a:ext cx="221575" cy="216386"/>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6424775" y="637589"/>
            <a:ext cx="4615415" cy="1754326"/>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Complete CTM simulations for ozone trend attribution. </a:t>
            </a:r>
          </a:p>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Compare the results from different approaches for ozone trend drivers.</a:t>
            </a:r>
          </a:p>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Conduct CTM simulations to quantify the impacts of EA ozone.</a:t>
            </a:r>
          </a:p>
        </p:txBody>
      </p:sp>
      <p:sp>
        <p:nvSpPr>
          <p:cNvPr id="48" name="文本框 47"/>
          <p:cNvSpPr txBox="1"/>
          <p:nvPr/>
        </p:nvSpPr>
        <p:spPr>
          <a:xfrm>
            <a:off x="8028147" y="4047398"/>
            <a:ext cx="1375249" cy="646331"/>
          </a:xfrm>
          <a:prstGeom prst="rect">
            <a:avLst/>
          </a:prstGeom>
          <a:noFill/>
        </p:spPr>
        <p:txBody>
          <a:bodyPr wrap="none" rtlCol="0">
            <a:spAutoFit/>
          </a:bodyPr>
          <a:lstStyle/>
          <a:p>
            <a:pPr algn="ctr"/>
            <a:r>
              <a:rPr lang="en-US" altLang="zh-CN" b="1" dirty="0">
                <a:solidFill>
                  <a:srgbClr val="002060"/>
                </a:solidFill>
                <a:latin typeface="Arial" panose="020B0604020202020204" pitchFamily="34" charset="0"/>
                <a:cs typeface="Arial" panose="020B0604020202020204" pitchFamily="34" charset="0"/>
              </a:rPr>
              <a:t>Fall-Winter</a:t>
            </a:r>
          </a:p>
          <a:p>
            <a:pPr algn="ctr"/>
            <a:r>
              <a:rPr lang="en-US" altLang="zh-CN" b="1" dirty="0">
                <a:solidFill>
                  <a:srgbClr val="002060"/>
                </a:solidFill>
                <a:latin typeface="Arial" panose="020B0604020202020204" pitchFamily="34" charset="0"/>
                <a:cs typeface="Arial" panose="020B0604020202020204" pitchFamily="34" charset="0"/>
              </a:rPr>
              <a:t>2022</a:t>
            </a:r>
            <a:endParaRPr lang="zh-CN" altLang="en-US" b="1" dirty="0">
              <a:solidFill>
                <a:srgbClr val="002060"/>
              </a:solidFill>
              <a:latin typeface="Arial" panose="020B0604020202020204" pitchFamily="34" charset="0"/>
              <a:cs typeface="Arial" panose="020B0604020202020204" pitchFamily="34" charset="0"/>
            </a:endParaRPr>
          </a:p>
        </p:txBody>
      </p:sp>
      <p:sp>
        <p:nvSpPr>
          <p:cNvPr id="49" name="文本框 48"/>
          <p:cNvSpPr txBox="1"/>
          <p:nvPr/>
        </p:nvSpPr>
        <p:spPr>
          <a:xfrm>
            <a:off x="10722787" y="2659683"/>
            <a:ext cx="1390124" cy="646331"/>
          </a:xfrm>
          <a:prstGeom prst="rect">
            <a:avLst/>
          </a:prstGeom>
          <a:noFill/>
        </p:spPr>
        <p:txBody>
          <a:bodyPr wrap="none" rtlCol="0">
            <a:spAutoFit/>
          </a:bodyPr>
          <a:lstStyle/>
          <a:p>
            <a:pPr algn="ctr"/>
            <a:r>
              <a:rPr lang="en-US" altLang="zh-CN" b="1" dirty="0">
                <a:solidFill>
                  <a:schemeClr val="bg1">
                    <a:lumMod val="50000"/>
                  </a:schemeClr>
                </a:solidFill>
                <a:latin typeface="Arial" panose="020B0604020202020204" pitchFamily="34" charset="0"/>
                <a:cs typeface="Arial" panose="020B0604020202020204" pitchFamily="34" charset="0"/>
              </a:rPr>
              <a:t>Spring-Fall</a:t>
            </a:r>
          </a:p>
          <a:p>
            <a:pPr algn="ctr"/>
            <a:r>
              <a:rPr lang="en-US" altLang="zh-CN" b="1" dirty="0">
                <a:solidFill>
                  <a:schemeClr val="bg1">
                    <a:lumMod val="50000"/>
                  </a:schemeClr>
                </a:solidFill>
                <a:latin typeface="Arial" panose="020B0604020202020204" pitchFamily="34" charset="0"/>
                <a:cs typeface="Arial" panose="020B0604020202020204" pitchFamily="34" charset="0"/>
              </a:rPr>
              <a:t>2023</a:t>
            </a:r>
            <a:endParaRPr lang="zh-CN" altLang="en-US" b="1" dirty="0">
              <a:solidFill>
                <a:schemeClr val="bg1">
                  <a:lumMod val="50000"/>
                </a:schemeClr>
              </a:solidFill>
              <a:latin typeface="Arial" panose="020B0604020202020204" pitchFamily="34" charset="0"/>
              <a:cs typeface="Arial" panose="020B0604020202020204" pitchFamily="34" charset="0"/>
            </a:endParaRPr>
          </a:p>
        </p:txBody>
      </p:sp>
      <p:sp>
        <p:nvSpPr>
          <p:cNvPr id="50" name="文本框 49"/>
          <p:cNvSpPr txBox="1"/>
          <p:nvPr/>
        </p:nvSpPr>
        <p:spPr>
          <a:xfrm>
            <a:off x="9237337" y="4983053"/>
            <a:ext cx="295466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Wrap up results and prepare for publication.</a:t>
            </a:r>
          </a:p>
          <a:p>
            <a:pPr marL="285750" indent="-285750" algn="just">
              <a:buFont typeface="Arial" panose="020B0604020202020204" pitchFamily="34" charset="0"/>
              <a:buChar char="•"/>
            </a:pPr>
            <a:r>
              <a:rPr lang="en-US" altLang="zh-CN" dirty="0">
                <a:solidFill>
                  <a:srgbClr val="C00000"/>
                </a:solidFill>
                <a:latin typeface="Arial" panose="020B0604020202020204" pitchFamily="34" charset="0"/>
                <a:cs typeface="Arial" panose="020B0604020202020204" pitchFamily="34" charset="0"/>
              </a:rPr>
              <a:t>Summit for publication by 1 September, 2023</a:t>
            </a:r>
          </a:p>
          <a:p>
            <a:pPr marL="285750" indent="-285750" algn="just">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04371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27</a:t>
            </a:fld>
            <a:endParaRPr lang="en-US"/>
          </a:p>
        </p:txBody>
      </p:sp>
      <p:sp>
        <p:nvSpPr>
          <p:cNvPr id="3" name="矩形 2"/>
          <p:cNvSpPr/>
          <p:nvPr/>
        </p:nvSpPr>
        <p:spPr>
          <a:xfrm>
            <a:off x="795738" y="2625309"/>
            <a:ext cx="10323646" cy="738664"/>
          </a:xfrm>
          <a:prstGeom prst="rect">
            <a:avLst/>
          </a:prstGeom>
        </p:spPr>
        <p:txBody>
          <a:bodyPr wrap="square">
            <a:spAutoFit/>
          </a:bodyPr>
          <a:lstStyle/>
          <a:p>
            <a:pPr algn="ctr">
              <a:lnSpc>
                <a:spcPct val="150000"/>
              </a:lnSpc>
            </a:pPr>
            <a:r>
              <a:rPr lang="en-US" altLang="zh-CN" sz="2800" b="1" dirty="0" smtClean="0">
                <a:solidFill>
                  <a:srgbClr val="002060"/>
                </a:solidFill>
                <a:latin typeface="Arial" panose="020B0604020202020204" pitchFamily="34" charset="0"/>
                <a:cs typeface="Arial" panose="020B0604020202020204" pitchFamily="34" charset="0"/>
              </a:rPr>
              <a:t>4. Introduction from WG members</a:t>
            </a:r>
            <a:endParaRPr lang="en-US" altLang="zh-CN" sz="28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8482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FEFFBE9B-CD90-40DF-A947-B2CFD616F58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 b="2"/>
          <a:stretch>
            <a:fillRect/>
          </a:stretch>
        </p:blipFill>
        <p:spPr/>
      </p:pic>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a:xfrm>
            <a:off x="491135" y="3921154"/>
            <a:ext cx="11700865" cy="623404"/>
          </a:xfrm>
        </p:spPr>
        <p:txBody>
          <a:bodyPr/>
          <a:lstStyle/>
          <a:p>
            <a:r>
              <a:rPr lang="en-US" noProof="0" dirty="0"/>
              <a:t>Introduction to </a:t>
            </a:r>
            <a:r>
              <a:rPr lang="en-US" dirty="0"/>
              <a:t>Bing GONG</a:t>
            </a:r>
            <a:endParaRPr lang="en-US" noProof="0" dirty="0"/>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371475" y="4968184"/>
            <a:ext cx="10728325" cy="360000"/>
          </a:xfrm>
        </p:spPr>
        <p:txBody>
          <a:bodyPr/>
          <a:lstStyle/>
          <a:p>
            <a:r>
              <a:rPr lang="en-US" noProof="0" dirty="0"/>
              <a:t>2021-05-13  I TOAR-II east Asia FOCUS WORKING GROUP Kick-off meeting</a:t>
            </a:r>
          </a:p>
        </p:txBody>
      </p:sp>
      <p:sp>
        <p:nvSpPr>
          <p:cNvPr id="11" name="Textplatzhalter 10">
            <a:extLst>
              <a:ext uri="{FF2B5EF4-FFF2-40B4-BE49-F238E27FC236}">
                <a16:creationId xmlns:a16="http://schemas.microsoft.com/office/drawing/2014/main" id="{A5F65145-80CE-4F50-8C39-4EEE42342892}"/>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630590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Jülich</a:t>
            </a:r>
            <a:r>
              <a:rPr lang="en-US" dirty="0"/>
              <a:t> Supercomputing Centre (</a:t>
            </a:r>
            <a:r>
              <a:rPr lang="en-US" dirty="0" err="1"/>
              <a:t>jsc</a:t>
            </a:r>
            <a:r>
              <a:rPr lang="en-US" dirty="0"/>
              <a:t>)</a:t>
            </a:r>
          </a:p>
        </p:txBody>
      </p:sp>
      <p:sp>
        <p:nvSpPr>
          <p:cNvPr id="4" name="Textplatzhalter 3"/>
          <p:cNvSpPr>
            <a:spLocks noGrp="1"/>
          </p:cNvSpPr>
          <p:nvPr>
            <p:ph type="body" sz="quarter" idx="12"/>
          </p:nvPr>
        </p:nvSpPr>
        <p:spPr>
          <a:xfrm>
            <a:off x="414749" y="903972"/>
            <a:ext cx="11232896" cy="509994"/>
          </a:xfrm>
        </p:spPr>
        <p:txBody>
          <a:bodyPr/>
          <a:lstStyle/>
          <a:p>
            <a:r>
              <a:rPr lang="en-GB" dirty="0">
                <a:solidFill>
                  <a:srgbClr val="023D6B"/>
                </a:solidFill>
              </a:rPr>
              <a:t>19 Helmholtz Centres in Germany – We are One of Them</a:t>
            </a:r>
          </a:p>
          <a:p>
            <a:endParaRPr lang="en-US" dirty="0"/>
          </a:p>
        </p:txBody>
      </p:sp>
      <p:sp>
        <p:nvSpPr>
          <p:cNvPr id="5" name="Foliennummernplatzhalter 4"/>
          <p:cNvSpPr>
            <a:spLocks noGrp="1"/>
          </p:cNvSpPr>
          <p:nvPr>
            <p:ph type="sldNum" sz="quarter" idx="1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52F4D17-1AD6-42D9-B93A-EB002C62F438}" type="slidenum">
              <a:rPr kumimoji="0" lang="de-DE" sz="1200" b="0" i="0" u="none" strike="noStrike" kern="1200" cap="none" spc="0" normalizeH="0" baseline="0" noProof="0" smtClean="0">
                <a:ln>
                  <a:noFill/>
                </a:ln>
                <a:solidFill>
                  <a:srgbClr val="023D6B"/>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dirty="0">
              <a:ln>
                <a:noFill/>
              </a:ln>
              <a:solidFill>
                <a:srgbClr val="023D6B"/>
              </a:solidFill>
              <a:effectLst/>
              <a:uLnTx/>
              <a:uFillTx/>
              <a:latin typeface="Arial"/>
              <a:ea typeface="+mn-ea"/>
              <a:cs typeface="+mn-cs"/>
            </a:endParaRPr>
          </a:p>
        </p:txBody>
      </p:sp>
      <p:pic>
        <p:nvPicPr>
          <p:cNvPr id="7" name="Picture 6">
            <a:extLst>
              <a:ext uri="{FF2B5EF4-FFF2-40B4-BE49-F238E27FC236}">
                <a16:creationId xmlns:a16="http://schemas.microsoft.com/office/drawing/2014/main" id="{46798B6E-3765-C94F-9F31-A820D8BE6662}"/>
              </a:ext>
            </a:extLst>
          </p:cNvPr>
          <p:cNvPicPr>
            <a:picLocks noChangeAspect="1"/>
          </p:cNvPicPr>
          <p:nvPr/>
        </p:nvPicPr>
        <p:blipFill>
          <a:blip r:embed="rId3"/>
          <a:stretch>
            <a:fillRect/>
          </a:stretch>
        </p:blipFill>
        <p:spPr>
          <a:xfrm>
            <a:off x="191344" y="1700808"/>
            <a:ext cx="4536504" cy="3600400"/>
          </a:xfrm>
          <a:prstGeom prst="rect">
            <a:avLst/>
          </a:prstGeom>
        </p:spPr>
      </p:pic>
      <p:grpSp>
        <p:nvGrpSpPr>
          <p:cNvPr id="6" name="Gruppieren 49">
            <a:extLst>
              <a:ext uri="{FF2B5EF4-FFF2-40B4-BE49-F238E27FC236}">
                <a16:creationId xmlns:a16="http://schemas.microsoft.com/office/drawing/2014/main" id="{B5C74147-3075-7D4C-B5F7-7C208B6B64B4}"/>
              </a:ext>
            </a:extLst>
          </p:cNvPr>
          <p:cNvGrpSpPr>
            <a:grpSpLocks noChangeAspect="1"/>
          </p:cNvGrpSpPr>
          <p:nvPr/>
        </p:nvGrpSpPr>
        <p:grpSpPr>
          <a:xfrm>
            <a:off x="4989262" y="4509120"/>
            <a:ext cx="2317720" cy="1800802"/>
            <a:chOff x="-129330" y="-1460078"/>
            <a:chExt cx="9144000" cy="6703172"/>
          </a:xfrm>
        </p:grpSpPr>
        <p:pic>
          <p:nvPicPr>
            <p:cNvPr id="8" name="Grafik 50">
              <a:extLst>
                <a:ext uri="{FF2B5EF4-FFF2-40B4-BE49-F238E27FC236}">
                  <a16:creationId xmlns:a16="http://schemas.microsoft.com/office/drawing/2014/main" id="{3624A21E-DEB9-D84E-A8DB-3F06643DAC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30" y="-1460078"/>
              <a:ext cx="9144000" cy="6665034"/>
            </a:xfrm>
            <a:prstGeom prst="rect">
              <a:avLst/>
            </a:prstGeom>
          </p:spPr>
        </p:pic>
        <p:sp>
          <p:nvSpPr>
            <p:cNvPr id="9" name="Rechteck 51">
              <a:extLst>
                <a:ext uri="{FF2B5EF4-FFF2-40B4-BE49-F238E27FC236}">
                  <a16:creationId xmlns:a16="http://schemas.microsoft.com/office/drawing/2014/main" id="{793574C7-25D1-F249-B732-B70371E20C5C}"/>
                </a:ext>
              </a:extLst>
            </p:cNvPr>
            <p:cNvSpPr/>
            <p:nvPr/>
          </p:nvSpPr>
          <p:spPr>
            <a:xfrm>
              <a:off x="0" y="5174516"/>
              <a:ext cx="197929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0" name="Rechteck 52">
              <a:extLst>
                <a:ext uri="{FF2B5EF4-FFF2-40B4-BE49-F238E27FC236}">
                  <a16:creationId xmlns:a16="http://schemas.microsoft.com/office/drawing/2014/main" id="{E68912B0-6E18-6442-A85F-585238441855}"/>
                </a:ext>
              </a:extLst>
            </p:cNvPr>
            <p:cNvSpPr/>
            <p:nvPr/>
          </p:nvSpPr>
          <p:spPr>
            <a:xfrm>
              <a:off x="1735455" y="5197375"/>
              <a:ext cx="6534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1" name="Rechteck 53">
              <a:extLst>
                <a:ext uri="{FF2B5EF4-FFF2-40B4-BE49-F238E27FC236}">
                  <a16:creationId xmlns:a16="http://schemas.microsoft.com/office/drawing/2014/main" id="{C441EA3E-20A1-7447-A231-FA89C9C83A7A}"/>
                </a:ext>
              </a:extLst>
            </p:cNvPr>
            <p:cNvSpPr/>
            <p:nvPr/>
          </p:nvSpPr>
          <p:spPr>
            <a:xfrm>
              <a:off x="2213610" y="5174516"/>
              <a:ext cx="65341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2" name="Rechteck 54">
              <a:extLst>
                <a:ext uri="{FF2B5EF4-FFF2-40B4-BE49-F238E27FC236}">
                  <a16:creationId xmlns:a16="http://schemas.microsoft.com/office/drawing/2014/main" id="{2EEEB559-0501-BD4C-B3D4-DB2ACDBAB81D}"/>
                </a:ext>
              </a:extLst>
            </p:cNvPr>
            <p:cNvSpPr/>
            <p:nvPr/>
          </p:nvSpPr>
          <p:spPr>
            <a:xfrm>
              <a:off x="5147310" y="5163086"/>
              <a:ext cx="653415" cy="80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 name="Rechteck 55">
              <a:extLst>
                <a:ext uri="{FF2B5EF4-FFF2-40B4-BE49-F238E27FC236}">
                  <a16:creationId xmlns:a16="http://schemas.microsoft.com/office/drawing/2014/main" id="{13C88E88-AC0C-CF4B-BF0B-A355EEA3B49E}"/>
                </a:ext>
              </a:extLst>
            </p:cNvPr>
            <p:cNvSpPr/>
            <p:nvPr/>
          </p:nvSpPr>
          <p:spPr>
            <a:xfrm>
              <a:off x="6838950" y="4792980"/>
              <a:ext cx="649605" cy="427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4" name="Rechteck 56">
              <a:extLst>
                <a:ext uri="{FF2B5EF4-FFF2-40B4-BE49-F238E27FC236}">
                  <a16:creationId xmlns:a16="http://schemas.microsoft.com/office/drawing/2014/main" id="{046F3985-8A00-3D45-99DE-78B926EBFB42}"/>
                </a:ext>
              </a:extLst>
            </p:cNvPr>
            <p:cNvSpPr/>
            <p:nvPr/>
          </p:nvSpPr>
          <p:spPr>
            <a:xfrm>
              <a:off x="6926580" y="4735831"/>
              <a:ext cx="1981200" cy="484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Arial"/>
                <a:ea typeface="+mn-ea"/>
                <a:cs typeface="+mn-cs"/>
              </a:endParaRPr>
            </a:p>
          </p:txBody>
        </p:sp>
      </p:grpSp>
      <p:pic>
        <p:nvPicPr>
          <p:cNvPr id="15" name="Bild 42">
            <a:extLst>
              <a:ext uri="{FF2B5EF4-FFF2-40B4-BE49-F238E27FC236}">
                <a16:creationId xmlns:a16="http://schemas.microsoft.com/office/drawing/2014/main" id="{5BF836F1-F43C-8641-BB0A-9C64D8D2A443}"/>
              </a:ext>
            </a:extLst>
          </p:cNvPr>
          <p:cNvPicPr>
            <a:picLocks noChangeAspect="1"/>
          </p:cNvPicPr>
          <p:nvPr/>
        </p:nvPicPr>
        <p:blipFill>
          <a:blip r:embed="rId5" cstate="print">
            <a:extLst>
              <a:ext uri="{28A0092B-C50C-407E-A947-70E740481C1C}">
                <a14:useLocalDpi xmlns:a14="http://schemas.microsoft.com/office/drawing/2010/main" val="0"/>
              </a:ext>
            </a:extLst>
          </a:blip>
          <a:srcRect l="43126" t="8427" r="2444"/>
          <a:stretch>
            <a:fillRect/>
          </a:stretch>
        </p:blipFill>
        <p:spPr bwMode="auto">
          <a:xfrm>
            <a:off x="7680176" y="5085184"/>
            <a:ext cx="1766888" cy="910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a:extLst>
              <a:ext uri="{FF2B5EF4-FFF2-40B4-BE49-F238E27FC236}">
                <a16:creationId xmlns:a16="http://schemas.microsoft.com/office/drawing/2014/main" id="{0036708F-148B-9E43-98E7-9A2D179FF9CD}"/>
              </a:ext>
            </a:extLst>
          </p:cNvPr>
          <p:cNvSpPr/>
          <p:nvPr/>
        </p:nvSpPr>
        <p:spPr>
          <a:xfrm>
            <a:off x="2639616" y="3319798"/>
            <a:ext cx="216024" cy="248922"/>
          </a:xfrm>
          <a:prstGeom prst="rect">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prstClr val="black"/>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7BF70623-4C4E-694C-8BEA-06287208AE04}"/>
              </a:ext>
            </a:extLst>
          </p:cNvPr>
          <p:cNvSpPr/>
          <p:nvPr/>
        </p:nvSpPr>
        <p:spPr>
          <a:xfrm>
            <a:off x="5104590" y="2097643"/>
            <a:ext cx="6096000" cy="2031325"/>
          </a:xfrm>
          <a:prstGeom prst="rect">
            <a:avLst/>
          </a:prstGeom>
        </p:spPr>
        <p:txBody>
          <a:bodyPr>
            <a:spAutoFit/>
          </a:bodyPr>
          <a:lstStyle/>
          <a:p>
            <a:pPr marL="265113" marR="0" lvl="0" indent="-265113" algn="l"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charset="0"/>
              </a:rPr>
              <a:t>Develop the supercomputing facility towards  </a:t>
            </a:r>
            <a:r>
              <a:rPr kumimoji="0" lang="en-US" sz="1400" b="0" i="0" u="none" strike="noStrike" kern="1200" cap="none" spc="0" normalizeH="0" baseline="0" noProof="0" dirty="0" err="1">
                <a:ln>
                  <a:noFill/>
                </a:ln>
                <a:solidFill>
                  <a:prstClr val="black"/>
                </a:solidFill>
                <a:effectLst/>
                <a:uLnTx/>
                <a:uFillTx/>
                <a:latin typeface="Arial"/>
                <a:ea typeface="+mn-ea"/>
                <a:cs typeface="Arial" charset="0"/>
              </a:rPr>
              <a:t>Exascale</a:t>
            </a:r>
            <a:r>
              <a:rPr kumimoji="0" lang="en-US" sz="1400" b="0" i="0" u="none" strike="noStrike" kern="1200" cap="none" spc="0" normalizeH="0" baseline="0" noProof="0" dirty="0">
                <a:ln>
                  <a:noFill/>
                </a:ln>
                <a:solidFill>
                  <a:prstClr val="black"/>
                </a:solidFill>
                <a:effectLst/>
                <a:uLnTx/>
                <a:uFillTx/>
                <a:latin typeface="Arial"/>
                <a:ea typeface="+mn-ea"/>
                <a:cs typeface="Arial" charset="0"/>
              </a:rPr>
              <a:t> (2023)</a:t>
            </a:r>
          </a:p>
          <a:p>
            <a:pPr marL="265113" marR="0" lvl="0" indent="-265113" algn="l" defTabSz="4572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a:ea typeface="+mn-ea"/>
              <a:cs typeface="Arial" charset="0"/>
            </a:endParaRPr>
          </a:p>
          <a:p>
            <a:pPr marL="265113" marR="0" lvl="0" indent="-265113" algn="l"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charset="0"/>
              </a:rPr>
              <a:t>Complement the </a:t>
            </a:r>
            <a:r>
              <a:rPr kumimoji="0" lang="en-US" sz="1400" b="0" i="0" u="none" strike="noStrike" kern="1200" cap="none" spc="0" normalizeH="0" baseline="0" noProof="0" dirty="0" err="1">
                <a:ln>
                  <a:noFill/>
                </a:ln>
                <a:solidFill>
                  <a:prstClr val="black"/>
                </a:solidFill>
                <a:effectLst/>
                <a:uLnTx/>
                <a:uFillTx/>
                <a:latin typeface="Arial"/>
                <a:ea typeface="+mn-ea"/>
                <a:cs typeface="Arial" charset="0"/>
              </a:rPr>
              <a:t>Exascale</a:t>
            </a:r>
            <a:r>
              <a:rPr kumimoji="0" lang="en-US" sz="1400" b="0" i="0" u="none" strike="noStrike" kern="1200" cap="none" spc="0" normalizeH="0" baseline="0" noProof="0" dirty="0">
                <a:ln>
                  <a:noFill/>
                </a:ln>
                <a:solidFill>
                  <a:prstClr val="black"/>
                </a:solidFill>
                <a:effectLst/>
                <a:uLnTx/>
                <a:uFillTx/>
                <a:latin typeface="Arial"/>
                <a:ea typeface="+mn-ea"/>
                <a:cs typeface="Arial" charset="0"/>
              </a:rPr>
              <a:t> by a quantum computer facility JUNIQ </a:t>
            </a:r>
          </a:p>
          <a:p>
            <a:pPr marL="265113" marR="0" lvl="0" indent="-265113" algn="l" defTabSz="4572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a:ea typeface="+mn-ea"/>
              <a:cs typeface="Arial" charset="0"/>
            </a:endParaRPr>
          </a:p>
          <a:p>
            <a:pPr marL="265113" marR="0" lvl="0" indent="-265113" algn="l"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charset="0"/>
              </a:rPr>
              <a:t>Develop federated data infrastructures and advanced data science</a:t>
            </a:r>
          </a:p>
          <a:p>
            <a:pPr marL="265113" marR="0" lvl="0" indent="-265113" algn="l" defTabSz="4572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a:ea typeface="+mn-ea"/>
              <a:cs typeface="Arial" charset="0"/>
            </a:endParaRPr>
          </a:p>
          <a:p>
            <a:pPr marL="265113" marR="0" lvl="0" indent="-265113" algn="l"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charset="0"/>
              </a:rPr>
              <a:t>Provide most innovative support structures, tools, algorithms and methods </a:t>
            </a:r>
          </a:p>
          <a:p>
            <a:pPr marL="265113" marR="0" lvl="0" indent="-265113" algn="l" defTabSz="4572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a:ea typeface="+mn-ea"/>
              <a:cs typeface="Arial" charset="0"/>
            </a:endParaRPr>
          </a:p>
          <a:p>
            <a:pPr marL="265113" marR="0" lvl="0" indent="-265113" algn="l"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charset="0"/>
              </a:rPr>
              <a:t>Educate a new generation of simulation and data science specialists</a:t>
            </a:r>
          </a:p>
        </p:txBody>
      </p:sp>
      <p:sp>
        <p:nvSpPr>
          <p:cNvPr id="20" name="Rectangle 19">
            <a:extLst>
              <a:ext uri="{FF2B5EF4-FFF2-40B4-BE49-F238E27FC236}">
                <a16:creationId xmlns:a16="http://schemas.microsoft.com/office/drawing/2014/main" id="{CBAB83E8-CAF3-304B-B699-804F8A37F8C0}"/>
              </a:ext>
            </a:extLst>
          </p:cNvPr>
          <p:cNvSpPr/>
          <p:nvPr/>
        </p:nvSpPr>
        <p:spPr>
          <a:xfrm>
            <a:off x="5036279" y="1624606"/>
            <a:ext cx="222368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mn-ea"/>
                <a:cs typeface="+mn-cs"/>
              </a:rPr>
              <a:t>Objectives of JSC:</a:t>
            </a:r>
          </a:p>
        </p:txBody>
      </p:sp>
    </p:spTree>
    <p:extLst>
      <p:ext uri="{BB962C8B-B14F-4D97-AF65-F5344CB8AC3E}">
        <p14:creationId xmlns:p14="http://schemas.microsoft.com/office/powerpoint/2010/main" val="2963598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3</a:t>
            </a:fld>
            <a:endParaRPr lang="en-US"/>
          </a:p>
        </p:txBody>
      </p:sp>
      <p:sp>
        <p:nvSpPr>
          <p:cNvPr id="3" name="矩形 2"/>
          <p:cNvSpPr/>
          <p:nvPr/>
        </p:nvSpPr>
        <p:spPr>
          <a:xfrm>
            <a:off x="1844312" y="2625309"/>
            <a:ext cx="8448311" cy="738664"/>
          </a:xfrm>
          <a:prstGeom prst="rect">
            <a:avLst/>
          </a:prstGeom>
        </p:spPr>
        <p:txBody>
          <a:bodyPr wrap="square">
            <a:spAutoFit/>
          </a:bodyPr>
          <a:lstStyle/>
          <a:p>
            <a:pPr algn="ctr">
              <a:lnSpc>
                <a:spcPct val="150000"/>
              </a:lnSpc>
            </a:pPr>
            <a:r>
              <a:rPr lang="en-US" altLang="zh-CN" sz="2800" b="1" dirty="0" smtClean="0">
                <a:solidFill>
                  <a:srgbClr val="002060"/>
                </a:solidFill>
                <a:latin typeface="Arial" panose="020B0604020202020204" pitchFamily="34" charset="0"/>
                <a:cs typeface="Arial" panose="020B0604020202020204" pitchFamily="34" charset="0"/>
              </a:rPr>
              <a:t>1.Introduction </a:t>
            </a:r>
            <a:r>
              <a:rPr lang="en-US" altLang="zh-CN" sz="2800" b="1" dirty="0">
                <a:solidFill>
                  <a:srgbClr val="002060"/>
                </a:solidFill>
                <a:latin typeface="Arial" panose="020B0604020202020204" pitchFamily="34" charset="0"/>
                <a:cs typeface="Arial" panose="020B0604020202020204" pitchFamily="34" charset="0"/>
              </a:rPr>
              <a:t>of TOAR and </a:t>
            </a:r>
            <a:r>
              <a:rPr lang="en-US" altLang="zh-CN" sz="2800" b="1" dirty="0" smtClean="0">
                <a:solidFill>
                  <a:srgbClr val="002060"/>
                </a:solidFill>
                <a:latin typeface="Arial" panose="020B0604020202020204" pitchFamily="34" charset="0"/>
                <a:cs typeface="Arial" panose="020B0604020202020204" pitchFamily="34" charset="0"/>
              </a:rPr>
              <a:t>EAWG</a:t>
            </a:r>
            <a:endParaRPr lang="en-US" altLang="zh-CN" sz="28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5181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394F-3ED2-FA40-AD2B-D0377B5541F1}"/>
              </a:ext>
            </a:extLst>
          </p:cNvPr>
          <p:cNvSpPr>
            <a:spLocks noGrp="1"/>
          </p:cNvSpPr>
          <p:nvPr>
            <p:ph type="title"/>
          </p:nvPr>
        </p:nvSpPr>
        <p:spPr/>
        <p:txBody>
          <a:bodyPr/>
          <a:lstStyle/>
          <a:p>
            <a:r>
              <a:rPr lang="en-US" dirty="0"/>
              <a:t>Earth System Data Exploration (ESDE)</a:t>
            </a:r>
          </a:p>
        </p:txBody>
      </p:sp>
      <p:sp>
        <p:nvSpPr>
          <p:cNvPr id="4" name="Text Placeholder 3">
            <a:extLst>
              <a:ext uri="{FF2B5EF4-FFF2-40B4-BE49-F238E27FC236}">
                <a16:creationId xmlns:a16="http://schemas.microsoft.com/office/drawing/2014/main" id="{6F8D6FD6-12DD-424C-BA9D-0C7D8BCAE319}"/>
              </a:ext>
            </a:extLst>
          </p:cNvPr>
          <p:cNvSpPr>
            <a:spLocks noGrp="1"/>
          </p:cNvSpPr>
          <p:nvPr>
            <p:ph type="body" sz="quarter" idx="12"/>
          </p:nvPr>
        </p:nvSpPr>
        <p:spPr>
          <a:xfrm>
            <a:off x="335360" y="886390"/>
            <a:ext cx="11232896" cy="509994"/>
          </a:xfrm>
        </p:spPr>
        <p:txBody>
          <a:bodyPr/>
          <a:lstStyle/>
          <a:p>
            <a:r>
              <a:rPr lang="en-US" dirty="0"/>
              <a:t>Team members and research focus</a:t>
            </a:r>
          </a:p>
        </p:txBody>
      </p:sp>
      <p:sp>
        <p:nvSpPr>
          <p:cNvPr id="6" name="Slide Number Placeholder 5">
            <a:extLst>
              <a:ext uri="{FF2B5EF4-FFF2-40B4-BE49-F238E27FC236}">
                <a16:creationId xmlns:a16="http://schemas.microsoft.com/office/drawing/2014/main" id="{6A680654-2641-D447-BA8E-C974897B9ED1}"/>
              </a:ext>
            </a:extLst>
          </p:cNvPr>
          <p:cNvSpPr>
            <a:spLocks noGrp="1"/>
          </p:cNvSpPr>
          <p:nvPr>
            <p:ph type="sldNum" sz="quarter" idx="14"/>
          </p:nvPr>
        </p:nvSpPr>
        <p:spPr>
          <a:xfrm>
            <a:off x="6649221" y="6412240"/>
            <a:ext cx="720000" cy="22110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52F4D17-1AD6-42D9-B93A-EB002C62F438}" type="slidenum">
              <a:rPr kumimoji="0" lang="de-DE" sz="1200" b="0" i="0" u="none" strike="noStrike" kern="1200" cap="none" spc="0" normalizeH="0" baseline="0" noProof="0" smtClean="0">
                <a:ln>
                  <a:noFill/>
                </a:ln>
                <a:solidFill>
                  <a:srgbClr val="023D6B"/>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dirty="0">
              <a:ln>
                <a:noFill/>
              </a:ln>
              <a:solidFill>
                <a:srgbClr val="023D6B"/>
              </a:solidFill>
              <a:effectLst/>
              <a:uLnTx/>
              <a:uFillTx/>
              <a:latin typeface="Arial"/>
              <a:ea typeface="+mn-ea"/>
              <a:cs typeface="+mn-cs"/>
            </a:endParaRPr>
          </a:p>
        </p:txBody>
      </p:sp>
      <p:sp>
        <p:nvSpPr>
          <p:cNvPr id="7" name="Rectangle 6">
            <a:extLst>
              <a:ext uri="{FF2B5EF4-FFF2-40B4-BE49-F238E27FC236}">
                <a16:creationId xmlns:a16="http://schemas.microsoft.com/office/drawing/2014/main" id="{00184774-687C-9644-AA65-2E1E688B5ACE}"/>
              </a:ext>
            </a:extLst>
          </p:cNvPr>
          <p:cNvSpPr/>
          <p:nvPr/>
        </p:nvSpPr>
        <p:spPr>
          <a:xfrm>
            <a:off x="544038" y="1927862"/>
            <a:ext cx="7139372" cy="2285241"/>
          </a:xfrm>
          <a:prstGeom prst="rect">
            <a:avLst/>
          </a:prstGeom>
        </p:spPr>
        <p:txBody>
          <a:bodyPr wrap="square">
            <a:spAutoFit/>
          </a:bodyPr>
          <a:lstStyle/>
          <a:p>
            <a:pPr marL="0" marR="0" lvl="0" indent="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Led by Martin Schultz </a:t>
            </a:r>
          </a:p>
          <a:p>
            <a:pPr marL="0" marR="0" lvl="0" indent="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20 members</a:t>
            </a:r>
          </a:p>
          <a:p>
            <a:pPr marL="0" marR="0" lvl="0" indent="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Key expertise of ESDE</a:t>
            </a:r>
          </a:p>
          <a:p>
            <a:pPr marL="457200" marR="0" lvl="2" indent="-28575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Deep Learning methods for atmospheric data  (weather &amp; atmospheric chemistry)</a:t>
            </a:r>
          </a:p>
          <a:p>
            <a:pPr marL="457200" marR="0" lvl="2" indent="-28575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HPC system applications for Earth Science</a:t>
            </a:r>
          </a:p>
          <a:p>
            <a:pPr marL="457200" marR="0" lvl="2" indent="-28575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Data management </a:t>
            </a:r>
          </a:p>
          <a:p>
            <a:pPr marL="0" marR="0" lvl="0" indent="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3 subgroups</a:t>
            </a:r>
          </a:p>
          <a:p>
            <a:pPr marL="457200" marR="0" lvl="1" indent="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Data infrastructures</a:t>
            </a:r>
          </a:p>
          <a:p>
            <a:pPr marL="457200" marR="0" lvl="1" indent="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AI for Air quality </a:t>
            </a:r>
          </a:p>
          <a:p>
            <a:pPr marL="457200" marR="0" lvl="1" indent="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AI for Weather and Climate</a:t>
            </a:r>
          </a:p>
        </p:txBody>
      </p:sp>
      <p:pic>
        <p:nvPicPr>
          <p:cNvPr id="1026" name="Picture 2" descr="https://lh5.googleusercontent.com/9VOkNoHyPJFidpnLa8naRKDuQTCaCDx8HLI0sG6jT3glBlXhYA1rQtIf6U6vcJkWzeYUf2u--x6fIKpddBWFFbTfqhr66pETCnK0OhKRGWrEye-xgNuDAR49sjFSNpGkbbhjzJj81vo">
            <a:extLst>
              <a:ext uri="{FF2B5EF4-FFF2-40B4-BE49-F238E27FC236}">
                <a16:creationId xmlns:a16="http://schemas.microsoft.com/office/drawing/2014/main" id="{6431D13C-5CDF-B841-B730-E6493202A7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438" y="4332503"/>
            <a:ext cx="2664296" cy="19603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ED73CF-E67C-4646-B7F3-908EFB613D92}"/>
              </a:ext>
            </a:extLst>
          </p:cNvPr>
          <p:cNvSpPr/>
          <p:nvPr/>
        </p:nvSpPr>
        <p:spPr>
          <a:xfrm>
            <a:off x="7176120" y="2275971"/>
            <a:ext cx="8136904" cy="1392689"/>
          </a:xfrm>
          <a:prstGeom prst="rect">
            <a:avLst/>
          </a:prstGeom>
        </p:spPr>
        <p:txBody>
          <a:bodyPr wrap="square">
            <a:spAutoFit/>
          </a:bodyPr>
          <a:lstStyle/>
          <a:p>
            <a:pPr marL="0" marR="0" lvl="0" indent="0" algn="l" defTabSz="457200" rtl="0" eaLnBrk="1" fontAlgn="base"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Research focus:</a:t>
            </a:r>
          </a:p>
          <a:p>
            <a:pPr marL="171450" marR="0" lvl="0" indent="-17145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AI in Air quality, and Weather</a:t>
            </a:r>
          </a:p>
          <a:p>
            <a:pPr marL="171450" marR="0" lvl="0" indent="-17145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Distributed deep learning on HPC</a:t>
            </a:r>
          </a:p>
          <a:p>
            <a:pPr marL="171450" marR="0" lvl="0" indent="-17145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Deep learning workflow tool development	</a:t>
            </a:r>
            <a:endPar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71450" marR="0" lvl="0" indent="-17145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71450" marR="0" lvl="0" indent="-17145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1028" name="Picture 4" descr="https://lh4.googleusercontent.com/6CO2MkrV0oNKG1JCjFrAKcDYR5UTm0vduZiGnutkb8DPPR6j1j3eGisY1CaTHE83ckQph-qxrNwN1eyYIkjq7hg-yb2TJli9kwS5stUAtlc7-C5XlEtunV6DAI8PHGFaRtqpBKcBKrw">
            <a:extLst>
              <a:ext uri="{FF2B5EF4-FFF2-40B4-BE49-F238E27FC236}">
                <a16:creationId xmlns:a16="http://schemas.microsoft.com/office/drawing/2014/main" id="{9DF3B55E-CFAC-814B-97AD-725094716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106" y="4450072"/>
            <a:ext cx="1257300" cy="158548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35C5B58-45BC-1A41-93A0-117C095BE45D}"/>
              </a:ext>
            </a:extLst>
          </p:cNvPr>
          <p:cNvSpPr/>
          <p:nvPr/>
        </p:nvSpPr>
        <p:spPr>
          <a:xfrm>
            <a:off x="7338743" y="6240352"/>
            <a:ext cx="117505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mn-cs"/>
              </a:rPr>
              <a:t>Bing Gong </a:t>
            </a:r>
          </a:p>
        </p:txBody>
      </p:sp>
      <p:sp>
        <p:nvSpPr>
          <p:cNvPr id="11" name="Rectangle 10">
            <a:extLst>
              <a:ext uri="{FF2B5EF4-FFF2-40B4-BE49-F238E27FC236}">
                <a16:creationId xmlns:a16="http://schemas.microsoft.com/office/drawing/2014/main" id="{0822DB41-9607-C94B-AA57-459BC7872944}"/>
              </a:ext>
            </a:extLst>
          </p:cNvPr>
          <p:cNvSpPr/>
          <p:nvPr/>
        </p:nvSpPr>
        <p:spPr>
          <a:xfrm>
            <a:off x="432843" y="1681775"/>
            <a:ext cx="697627" cy="276999"/>
          </a:xfrm>
          <a:prstGeom prst="rect">
            <a:avLst/>
          </a:prstGeom>
        </p:spPr>
        <p:txBody>
          <a:bodyPr wrap="none">
            <a:spAutoFit/>
          </a:bodyPr>
          <a:lstStyle/>
          <a:p>
            <a:pPr marL="0" marR="0" lvl="0" indent="0" algn="l" defTabSz="457200" rtl="0" eaLnBrk="1" fontAlgn="base" latinLnBrk="0" hangingPunct="1">
              <a:lnSpc>
                <a:spcPct val="100000"/>
              </a:lnSpc>
              <a:spcBef>
                <a:spcPts val="3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ESDE :</a:t>
            </a:r>
          </a:p>
        </p:txBody>
      </p:sp>
      <p:sp>
        <p:nvSpPr>
          <p:cNvPr id="12" name="Rectangle 11">
            <a:extLst>
              <a:ext uri="{FF2B5EF4-FFF2-40B4-BE49-F238E27FC236}">
                <a16:creationId xmlns:a16="http://schemas.microsoft.com/office/drawing/2014/main" id="{1590BC27-7E94-BB48-8F54-7D8CDA0809F7}"/>
              </a:ext>
            </a:extLst>
          </p:cNvPr>
          <p:cNvSpPr/>
          <p:nvPr/>
        </p:nvSpPr>
        <p:spPr>
          <a:xfrm>
            <a:off x="7176120" y="1958774"/>
            <a:ext cx="974947" cy="276999"/>
          </a:xfrm>
          <a:prstGeom prst="rect">
            <a:avLst/>
          </a:prstGeom>
        </p:spPr>
        <p:txBody>
          <a:bodyPr wrap="none">
            <a:spAutoFit/>
          </a:bodyPr>
          <a:lstStyle/>
          <a:p>
            <a:pPr marL="0" marR="0" lvl="0" indent="0" algn="l" defTabSz="457200" rtl="0" eaLnBrk="1" fontAlgn="base" latinLnBrk="0" hangingPunct="1">
              <a:lnSpc>
                <a:spcPct val="100000"/>
              </a:lnSpc>
              <a:spcBef>
                <a:spcPts val="3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Bing Gong</a:t>
            </a:r>
          </a:p>
        </p:txBody>
      </p:sp>
      <p:sp>
        <p:nvSpPr>
          <p:cNvPr id="13" name="Rectangle 12">
            <a:extLst>
              <a:ext uri="{FF2B5EF4-FFF2-40B4-BE49-F238E27FC236}">
                <a16:creationId xmlns:a16="http://schemas.microsoft.com/office/drawing/2014/main" id="{1BA56403-1F50-7146-B40D-5386E53F0897}"/>
              </a:ext>
            </a:extLst>
          </p:cNvPr>
          <p:cNvSpPr/>
          <p:nvPr/>
        </p:nvSpPr>
        <p:spPr>
          <a:xfrm>
            <a:off x="7176120" y="3481171"/>
            <a:ext cx="2198038" cy="723275"/>
          </a:xfrm>
          <a:prstGeom prst="rect">
            <a:avLst/>
          </a:prstGeom>
        </p:spPr>
        <p:txBody>
          <a:bodyPr wrap="none">
            <a:spAutoFit/>
          </a:bodyPr>
          <a:lstStyle/>
          <a:p>
            <a:pPr marL="0" marR="0" lvl="0" indent="0" algn="l" defTabSz="457200" rtl="0" eaLnBrk="1" fontAlgn="base"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Possible contributions:</a:t>
            </a:r>
          </a:p>
          <a:p>
            <a:pPr marL="171450" marR="0" lvl="0" indent="-17145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statistical methods</a:t>
            </a:r>
          </a:p>
          <a:p>
            <a:pPr marL="171450" marR="0" lvl="0" indent="-171450" algn="l" defTabSz="4572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machine learning methods </a:t>
            </a:r>
          </a:p>
        </p:txBody>
      </p:sp>
    </p:spTree>
    <p:extLst>
      <p:ext uri="{BB962C8B-B14F-4D97-AF65-F5344CB8AC3E}">
        <p14:creationId xmlns:p14="http://schemas.microsoft.com/office/powerpoint/2010/main" val="26275547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2">
            <a:extLst>
              <a:ext uri="{FF2B5EF4-FFF2-40B4-BE49-F238E27FC236}">
                <a16:creationId xmlns:a16="http://schemas.microsoft.com/office/drawing/2014/main" id="{15BC3574-AA06-0D45-B11E-311ACE2CB6C6}"/>
              </a:ext>
            </a:extLst>
          </p:cNvPr>
          <p:cNvSpPr>
            <a:spLocks noGrp="1"/>
          </p:cNvSpPr>
          <p:nvPr>
            <p:ph idx="1"/>
          </p:nvPr>
        </p:nvSpPr>
        <p:spPr>
          <a:xfrm>
            <a:off x="2187513" y="1412777"/>
            <a:ext cx="5399911" cy="352426"/>
          </a:xfrm>
          <a:solidFill>
            <a:schemeClr val="bg1">
              <a:lumMod val="95000"/>
            </a:schemeClr>
          </a:solidFill>
          <a:ln>
            <a:solidFill>
              <a:schemeClr val="bg1">
                <a:lumMod val="85000"/>
              </a:schemeClr>
            </a:solidFill>
          </a:ln>
        </p:spPr>
        <p:txBody>
          <a:bodyPr vert="horz" wrap="square" lIns="91440" tIns="72000" rIns="0" bIns="72000" numCol="1" anchor="ctr" anchorCtr="0" compatLnSpc="1">
            <a:prstTxWarp prst="textNoShape">
              <a:avLst/>
            </a:prstTxWarp>
          </a:bodyPr>
          <a:lstStyle/>
          <a:p>
            <a:pPr marL="0" indent="0" eaLnBrk="1" hangingPunct="1">
              <a:spcBef>
                <a:spcPts val="600"/>
              </a:spcBef>
              <a:spcAft>
                <a:spcPts val="600"/>
              </a:spcAft>
              <a:buNone/>
              <a:defRPr/>
            </a:pPr>
            <a:r>
              <a:rPr lang="en-US" sz="1800" b="1" dirty="0">
                <a:solidFill>
                  <a:srgbClr val="006600"/>
                </a:solidFill>
              </a:rPr>
              <a:t>Name: </a:t>
            </a:r>
            <a:r>
              <a:rPr lang="en-US" sz="1800" dirty="0">
                <a:solidFill>
                  <a:srgbClr val="0057FF"/>
                </a:solidFill>
              </a:rPr>
              <a:t>Nguyen Tran Huong Giang</a:t>
            </a:r>
            <a:endParaRPr lang="en-US" sz="1800" b="1" dirty="0">
              <a:solidFill>
                <a:srgbClr val="0057FF"/>
              </a:solidFill>
            </a:endParaRPr>
          </a:p>
        </p:txBody>
      </p:sp>
      <p:sp>
        <p:nvSpPr>
          <p:cNvPr id="2" name="Title 1"/>
          <p:cNvSpPr>
            <a:spLocks noGrp="1"/>
          </p:cNvSpPr>
          <p:nvPr>
            <p:ph type="title"/>
          </p:nvPr>
        </p:nvSpPr>
        <p:spPr/>
        <p:txBody>
          <a:bodyPr/>
          <a:lstStyle/>
          <a:p>
            <a:pPr>
              <a:buFont typeface="Arial" charset="0"/>
              <a:buNone/>
              <a:defRPr/>
            </a:pPr>
            <a:r>
              <a:rPr lang="en-US" sz="2400" dirty="0"/>
              <a:t>Self Introduction</a:t>
            </a:r>
          </a:p>
        </p:txBody>
      </p:sp>
      <p:sp>
        <p:nvSpPr>
          <p:cNvPr id="25" name="Rounded Rectangle 24">
            <a:extLst>
              <a:ext uri="{FF2B5EF4-FFF2-40B4-BE49-F238E27FC236}">
                <a16:creationId xmlns:a16="http://schemas.microsoft.com/office/drawing/2014/main" id="{73E5D41B-3B06-2149-857B-9E2C127C0754}"/>
              </a:ext>
            </a:extLst>
          </p:cNvPr>
          <p:cNvSpPr/>
          <p:nvPr/>
        </p:nvSpPr>
        <p:spPr bwMode="auto">
          <a:xfrm>
            <a:off x="3863752" y="3052802"/>
            <a:ext cx="6192688" cy="669594"/>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algn="r" eaLnBrk="0" fontAlgn="base" hangingPunct="0">
              <a:spcBef>
                <a:spcPct val="0"/>
              </a:spcBef>
              <a:spcAft>
                <a:spcPct val="0"/>
              </a:spcAft>
              <a:defRPr/>
            </a:pPr>
            <a:r>
              <a:rPr lang="en-US" b="1" dirty="0">
                <a:solidFill>
                  <a:srgbClr val="000000">
                    <a:lumMod val="75000"/>
                    <a:lumOff val="25000"/>
                  </a:srgbClr>
                </a:solidFill>
                <a:latin typeface="Arial"/>
                <a:ea typeface="宋体"/>
              </a:rPr>
              <a:t> </a:t>
            </a:r>
            <a:r>
              <a:rPr lang="en-US" b="1" dirty="0">
                <a:solidFill>
                  <a:srgbClr val="006F00"/>
                </a:solidFill>
                <a:latin typeface="Arial"/>
                <a:ea typeface="宋体"/>
              </a:rPr>
              <a:t>Current position: </a:t>
            </a:r>
            <a:r>
              <a:rPr lang="en-US" dirty="0">
                <a:solidFill>
                  <a:srgbClr val="000000">
                    <a:lumMod val="75000"/>
                    <a:lumOff val="25000"/>
                  </a:srgbClr>
                </a:solidFill>
                <a:latin typeface="Arial"/>
                <a:ea typeface="宋体"/>
              </a:rPr>
              <a:t>Vice Dean</a:t>
            </a:r>
          </a:p>
          <a:p>
            <a:pPr algn="r" eaLnBrk="0" fontAlgn="base" hangingPunct="0">
              <a:spcBef>
                <a:spcPct val="0"/>
              </a:spcBef>
              <a:spcAft>
                <a:spcPct val="0"/>
              </a:spcAft>
              <a:defRPr/>
            </a:pPr>
            <a:r>
              <a:rPr lang="en-US" dirty="0">
                <a:solidFill>
                  <a:srgbClr val="000000">
                    <a:lumMod val="75000"/>
                    <a:lumOff val="25000"/>
                  </a:srgbClr>
                </a:solidFill>
                <a:latin typeface="Arial"/>
                <a:ea typeface="宋体"/>
              </a:rPr>
              <a:t>Faculty of Chemistry and Environment,</a:t>
            </a:r>
            <a:r>
              <a:rPr lang="en-US" b="1" dirty="0">
                <a:solidFill>
                  <a:srgbClr val="000000">
                    <a:lumMod val="75000"/>
                    <a:lumOff val="25000"/>
                  </a:srgbClr>
                </a:solidFill>
                <a:latin typeface="Arial"/>
                <a:ea typeface="宋体"/>
              </a:rPr>
              <a:t> </a:t>
            </a:r>
            <a:r>
              <a:rPr lang="en-US" dirty="0">
                <a:solidFill>
                  <a:srgbClr val="000000">
                    <a:lumMod val="75000"/>
                    <a:lumOff val="25000"/>
                  </a:srgbClr>
                </a:solidFill>
                <a:latin typeface="Arial"/>
                <a:ea typeface="宋体"/>
              </a:rPr>
              <a:t>Da Lat University</a:t>
            </a:r>
          </a:p>
        </p:txBody>
      </p:sp>
      <p:sp>
        <p:nvSpPr>
          <p:cNvPr id="26" name="Rounded Rectangle 25">
            <a:extLst>
              <a:ext uri="{FF2B5EF4-FFF2-40B4-BE49-F238E27FC236}">
                <a16:creationId xmlns:a16="http://schemas.microsoft.com/office/drawing/2014/main" id="{7FE7F701-E47C-354E-B854-29E1F6980826}"/>
              </a:ext>
            </a:extLst>
          </p:cNvPr>
          <p:cNvSpPr/>
          <p:nvPr/>
        </p:nvSpPr>
        <p:spPr bwMode="auto">
          <a:xfrm>
            <a:off x="2187512" y="3861048"/>
            <a:ext cx="7868928" cy="429310"/>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algn="just" eaLnBrk="0" fontAlgn="base" hangingPunct="0">
              <a:spcBef>
                <a:spcPct val="0"/>
              </a:spcBef>
              <a:spcAft>
                <a:spcPct val="0"/>
              </a:spcAft>
              <a:defRPr/>
            </a:pPr>
            <a:r>
              <a:rPr lang="en-US" b="1" dirty="0">
                <a:solidFill>
                  <a:srgbClr val="006F00"/>
                </a:solidFill>
                <a:latin typeface="Arial"/>
                <a:ea typeface="宋体"/>
              </a:rPr>
              <a:t>Education: </a:t>
            </a:r>
            <a:r>
              <a:rPr lang="en-US" dirty="0">
                <a:solidFill>
                  <a:srgbClr val="000000">
                    <a:lumMod val="75000"/>
                    <a:lumOff val="25000"/>
                  </a:srgbClr>
                </a:solidFill>
                <a:latin typeface="Arial"/>
                <a:ea typeface="宋体"/>
              </a:rPr>
              <a:t>PhD in Environmental Engineering (Osaka University, Japan)</a:t>
            </a:r>
          </a:p>
        </p:txBody>
      </p:sp>
      <p:sp>
        <p:nvSpPr>
          <p:cNvPr id="27" name="Rounded Rectangle 26">
            <a:extLst>
              <a:ext uri="{FF2B5EF4-FFF2-40B4-BE49-F238E27FC236}">
                <a16:creationId xmlns:a16="http://schemas.microsoft.com/office/drawing/2014/main" id="{8252DC2E-FEAF-6342-8AE4-89D16454B269}"/>
              </a:ext>
            </a:extLst>
          </p:cNvPr>
          <p:cNvSpPr/>
          <p:nvPr/>
        </p:nvSpPr>
        <p:spPr bwMode="auto">
          <a:xfrm>
            <a:off x="2989610" y="1941960"/>
            <a:ext cx="2749799" cy="352425"/>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eaLnBrk="0" fontAlgn="base" hangingPunct="0">
              <a:spcBef>
                <a:spcPct val="0"/>
              </a:spcBef>
              <a:spcAft>
                <a:spcPct val="0"/>
              </a:spcAft>
              <a:defRPr/>
            </a:pPr>
            <a:r>
              <a:rPr lang="en-US" b="1" dirty="0">
                <a:solidFill>
                  <a:srgbClr val="006F00"/>
                </a:solidFill>
                <a:latin typeface="Arial"/>
                <a:ea typeface="宋体"/>
              </a:rPr>
              <a:t>Nationality: </a:t>
            </a:r>
            <a:r>
              <a:rPr lang="en-US" dirty="0">
                <a:solidFill>
                  <a:srgbClr val="000000">
                    <a:lumMod val="75000"/>
                    <a:lumOff val="25000"/>
                  </a:srgbClr>
                </a:solidFill>
                <a:latin typeface="Arial"/>
                <a:ea typeface="宋体"/>
              </a:rPr>
              <a:t>Vietnamese</a:t>
            </a:r>
          </a:p>
        </p:txBody>
      </p:sp>
      <p:sp>
        <p:nvSpPr>
          <p:cNvPr id="29" name="Rounded Rectangle 28">
            <a:extLst>
              <a:ext uri="{FF2B5EF4-FFF2-40B4-BE49-F238E27FC236}">
                <a16:creationId xmlns:a16="http://schemas.microsoft.com/office/drawing/2014/main" id="{CE8E9B7C-C922-514F-BFF1-65FC25FC36D3}"/>
              </a:ext>
            </a:extLst>
          </p:cNvPr>
          <p:cNvSpPr/>
          <p:nvPr/>
        </p:nvSpPr>
        <p:spPr bwMode="auto">
          <a:xfrm>
            <a:off x="2187512" y="5301209"/>
            <a:ext cx="7868928" cy="990643"/>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algn="just" eaLnBrk="0" fontAlgn="base" hangingPunct="0">
              <a:spcBef>
                <a:spcPct val="0"/>
              </a:spcBef>
              <a:spcAft>
                <a:spcPct val="0"/>
              </a:spcAft>
              <a:defRPr/>
            </a:pPr>
            <a:r>
              <a:rPr lang="en-US" b="1" dirty="0">
                <a:solidFill>
                  <a:srgbClr val="006F00"/>
                </a:solidFill>
                <a:latin typeface="Arial"/>
                <a:ea typeface="宋体"/>
              </a:rPr>
              <a:t>Recent works: </a:t>
            </a:r>
            <a:r>
              <a:rPr lang="en-US" dirty="0">
                <a:solidFill>
                  <a:srgbClr val="000000">
                    <a:lumMod val="75000"/>
                    <a:lumOff val="25000"/>
                  </a:srgbClr>
                </a:solidFill>
                <a:latin typeface="Arial"/>
                <a:ea typeface="宋体"/>
              </a:rPr>
              <a:t>aerosol direct effects in East Asia, and Continental Southeast Asia; future climate change and emission change impacting on PM</a:t>
            </a:r>
            <a:r>
              <a:rPr lang="en-US" baseline="-25000" dirty="0">
                <a:solidFill>
                  <a:srgbClr val="000000">
                    <a:lumMod val="75000"/>
                    <a:lumOff val="25000"/>
                  </a:srgbClr>
                </a:solidFill>
                <a:latin typeface="Arial"/>
                <a:ea typeface="宋体"/>
              </a:rPr>
              <a:t>2.5</a:t>
            </a:r>
            <a:r>
              <a:rPr lang="en-US" dirty="0">
                <a:solidFill>
                  <a:srgbClr val="000000">
                    <a:lumMod val="75000"/>
                    <a:lumOff val="25000"/>
                  </a:srgbClr>
                </a:solidFill>
                <a:latin typeface="Arial"/>
                <a:ea typeface="宋体"/>
              </a:rPr>
              <a:t> and O</a:t>
            </a:r>
            <a:r>
              <a:rPr lang="en-US" baseline="-25000" dirty="0">
                <a:solidFill>
                  <a:srgbClr val="000000">
                    <a:lumMod val="75000"/>
                    <a:lumOff val="25000"/>
                  </a:srgbClr>
                </a:solidFill>
                <a:latin typeface="Arial"/>
                <a:ea typeface="宋体"/>
              </a:rPr>
              <a:t>3</a:t>
            </a:r>
            <a:r>
              <a:rPr lang="en-US" dirty="0">
                <a:solidFill>
                  <a:srgbClr val="000000">
                    <a:lumMod val="75000"/>
                    <a:lumOff val="25000"/>
                  </a:srgbClr>
                </a:solidFill>
                <a:latin typeface="Arial"/>
                <a:ea typeface="宋体"/>
              </a:rPr>
              <a:t> in Continental Southeast Asia</a:t>
            </a:r>
          </a:p>
        </p:txBody>
      </p:sp>
      <p:sp>
        <p:nvSpPr>
          <p:cNvPr id="30" name="Rounded Rectangle 29">
            <a:extLst>
              <a:ext uri="{FF2B5EF4-FFF2-40B4-BE49-F238E27FC236}">
                <a16:creationId xmlns:a16="http://schemas.microsoft.com/office/drawing/2014/main" id="{1A7A5DD4-221C-8E43-8AB8-7A20EF0C7D6C}"/>
              </a:ext>
            </a:extLst>
          </p:cNvPr>
          <p:cNvSpPr/>
          <p:nvPr/>
        </p:nvSpPr>
        <p:spPr bwMode="auto">
          <a:xfrm>
            <a:off x="2187512" y="4437113"/>
            <a:ext cx="7868928" cy="702611"/>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algn="just" eaLnBrk="0" fontAlgn="base" hangingPunct="0">
              <a:spcBef>
                <a:spcPct val="0"/>
              </a:spcBef>
              <a:spcAft>
                <a:spcPct val="0"/>
              </a:spcAft>
              <a:defRPr/>
            </a:pPr>
            <a:r>
              <a:rPr lang="en-US" b="1" dirty="0">
                <a:solidFill>
                  <a:srgbClr val="006F00"/>
                </a:solidFill>
                <a:latin typeface="Arial"/>
                <a:ea typeface="宋体"/>
              </a:rPr>
              <a:t>Expertise: </a:t>
            </a:r>
            <a:r>
              <a:rPr lang="en-US" dirty="0">
                <a:solidFill>
                  <a:srgbClr val="000000">
                    <a:lumMod val="75000"/>
                    <a:lumOff val="25000"/>
                  </a:srgbClr>
                </a:solidFill>
                <a:latin typeface="Arial"/>
                <a:ea typeface="宋体"/>
              </a:rPr>
              <a:t>air quality modeling, air pollution assessment, environmental quality management</a:t>
            </a:r>
            <a:endParaRPr lang="en-VN" dirty="0">
              <a:solidFill>
                <a:srgbClr val="000000">
                  <a:lumMod val="75000"/>
                  <a:lumOff val="25000"/>
                </a:srgbClr>
              </a:solidFill>
              <a:latin typeface="宋体"/>
              <a:ea typeface="宋体"/>
            </a:endParaRPr>
          </a:p>
        </p:txBody>
      </p:sp>
      <p:sp>
        <p:nvSpPr>
          <p:cNvPr id="4" name="Oval 3">
            <a:extLst>
              <a:ext uri="{FF2B5EF4-FFF2-40B4-BE49-F238E27FC236}">
                <a16:creationId xmlns:a16="http://schemas.microsoft.com/office/drawing/2014/main" id="{D18F137D-06BE-404D-A0B6-FB39AF98794D}"/>
              </a:ext>
            </a:extLst>
          </p:cNvPr>
          <p:cNvSpPr/>
          <p:nvPr/>
        </p:nvSpPr>
        <p:spPr>
          <a:xfrm>
            <a:off x="5879977" y="908721"/>
            <a:ext cx="1985331" cy="1985331"/>
          </a:xfrm>
          <a:prstGeom prst="ellipse">
            <a:avLst/>
          </a:prstGeom>
          <a:blipFill>
            <a:blip r:embed="rId3"/>
            <a:stretch>
              <a:fillRect/>
            </a:stretch>
          </a:blipFill>
          <a:ln w="952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VN">
              <a:solidFill>
                <a:srgbClr val="FFFFFF"/>
              </a:solidFill>
              <a:latin typeface="宋体"/>
              <a:ea typeface="宋体"/>
            </a:endParaRPr>
          </a:p>
        </p:txBody>
      </p:sp>
      <p:sp>
        <p:nvSpPr>
          <p:cNvPr id="6" name="Slide Number Placeholder 5">
            <a:extLst>
              <a:ext uri="{FF2B5EF4-FFF2-40B4-BE49-F238E27FC236}">
                <a16:creationId xmlns:a16="http://schemas.microsoft.com/office/drawing/2014/main" id="{8D9DBBD9-930F-4946-9285-42EC61051E0B}"/>
              </a:ext>
            </a:extLst>
          </p:cNvPr>
          <p:cNvSpPr>
            <a:spLocks noGrp="1"/>
          </p:cNvSpPr>
          <p:nvPr>
            <p:ph type="sldNum" sz="quarter" idx="11"/>
          </p:nvPr>
        </p:nvSpPr>
        <p:spPr/>
        <p:txBody>
          <a:bodyPr/>
          <a:lstStyle/>
          <a:p>
            <a:pPr fontAlgn="base">
              <a:spcBef>
                <a:spcPct val="0"/>
              </a:spcBef>
              <a:spcAft>
                <a:spcPct val="0"/>
              </a:spcAft>
              <a:defRPr/>
            </a:pPr>
            <a:fld id="{A119673D-D877-4663-B179-521468817DE4}" type="slidenum">
              <a:rPr lang="zh-CN" altLang="en-US">
                <a:latin typeface="Arial" panose="020B0604020202020204" pitchFamily="34" charset="0"/>
                <a:ea typeface="SimSun" panose="02010600030101010101" pitchFamily="2" charset="-122"/>
              </a:rPr>
              <a:pPr fontAlgn="base">
                <a:spcBef>
                  <a:spcPct val="0"/>
                </a:spcBef>
                <a:spcAft>
                  <a:spcPct val="0"/>
                </a:spcAft>
                <a:defRPr/>
              </a:pPr>
              <a:t>31</a:t>
            </a:fld>
            <a:endParaRPr lang="zh-CN" altLang="en-US">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17832442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AAFB-E37C-4F46-ADA0-22B71827E065}"/>
              </a:ext>
            </a:extLst>
          </p:cNvPr>
          <p:cNvSpPr>
            <a:spLocks noGrp="1"/>
          </p:cNvSpPr>
          <p:nvPr>
            <p:ph type="title"/>
          </p:nvPr>
        </p:nvSpPr>
        <p:spPr/>
        <p:txBody>
          <a:bodyPr/>
          <a:lstStyle/>
          <a:p>
            <a:r>
              <a:rPr lang="en-VN" sz="2400" dirty="0"/>
              <a:t>Possible contribution to the EAWG</a:t>
            </a:r>
          </a:p>
        </p:txBody>
      </p:sp>
      <p:sp>
        <p:nvSpPr>
          <p:cNvPr id="5" name="Rounded Rectangle 4">
            <a:extLst>
              <a:ext uri="{FF2B5EF4-FFF2-40B4-BE49-F238E27FC236}">
                <a16:creationId xmlns:a16="http://schemas.microsoft.com/office/drawing/2014/main" id="{67A8B92A-95E3-E948-BD67-7994D8513461}"/>
              </a:ext>
            </a:extLst>
          </p:cNvPr>
          <p:cNvSpPr/>
          <p:nvPr/>
        </p:nvSpPr>
        <p:spPr bwMode="auto">
          <a:xfrm>
            <a:off x="2073896" y="1628800"/>
            <a:ext cx="7868928" cy="748422"/>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marL="285750" indent="-285750" eaLnBrk="0" fontAlgn="base" hangingPunct="0">
              <a:spcBef>
                <a:spcPct val="0"/>
              </a:spcBef>
              <a:spcAft>
                <a:spcPct val="0"/>
              </a:spcAft>
              <a:buClr>
                <a:srgbClr val="006F00"/>
              </a:buClr>
              <a:buFont typeface="Wingdings" pitchFamily="2" charset="2"/>
              <a:buChar char="v"/>
            </a:pPr>
            <a:r>
              <a:rPr lang="en-VN" b="1" dirty="0">
                <a:solidFill>
                  <a:srgbClr val="006F00"/>
                </a:solidFill>
                <a:latin typeface="宋体"/>
                <a:ea typeface="宋体"/>
              </a:rPr>
              <a:t>Supporting in data collection in Vietnam </a:t>
            </a:r>
          </a:p>
          <a:p>
            <a:pPr marL="269875" eaLnBrk="0" fontAlgn="base" hangingPunct="0">
              <a:spcBef>
                <a:spcPct val="0"/>
              </a:spcBef>
              <a:spcAft>
                <a:spcPct val="0"/>
              </a:spcAft>
              <a:buClr>
                <a:srgbClr val="006F00"/>
              </a:buClr>
            </a:pPr>
            <a:r>
              <a:rPr lang="en-VN" dirty="0">
                <a:solidFill>
                  <a:srgbClr val="000000">
                    <a:lumMod val="75000"/>
                    <a:lumOff val="25000"/>
                  </a:srgbClr>
                </a:solidFill>
                <a:latin typeface="宋体"/>
                <a:ea typeface="宋体"/>
              </a:rPr>
              <a:t>(O</a:t>
            </a:r>
            <a:r>
              <a:rPr lang="en-VN" baseline="-25000" dirty="0">
                <a:solidFill>
                  <a:srgbClr val="000000">
                    <a:lumMod val="75000"/>
                    <a:lumOff val="25000"/>
                  </a:srgbClr>
                </a:solidFill>
                <a:latin typeface="宋体"/>
                <a:ea typeface="宋体"/>
              </a:rPr>
              <a:t>3</a:t>
            </a:r>
            <a:r>
              <a:rPr lang="en-VN" dirty="0">
                <a:solidFill>
                  <a:srgbClr val="000000">
                    <a:lumMod val="75000"/>
                    <a:lumOff val="25000"/>
                  </a:srgbClr>
                </a:solidFill>
                <a:latin typeface="宋体"/>
                <a:ea typeface="宋体"/>
              </a:rPr>
              <a:t> , O</a:t>
            </a:r>
            <a:r>
              <a:rPr lang="en-VN" baseline="-25000" dirty="0">
                <a:solidFill>
                  <a:srgbClr val="000000">
                    <a:lumMod val="75000"/>
                    <a:lumOff val="25000"/>
                  </a:srgbClr>
                </a:solidFill>
                <a:latin typeface="宋体"/>
                <a:ea typeface="宋体"/>
              </a:rPr>
              <a:t>3</a:t>
            </a:r>
            <a:r>
              <a:rPr lang="en-VN" dirty="0">
                <a:solidFill>
                  <a:srgbClr val="000000">
                    <a:lumMod val="75000"/>
                    <a:lumOff val="25000"/>
                  </a:srgbClr>
                </a:solidFill>
                <a:latin typeface="宋体"/>
                <a:ea typeface="宋体"/>
              </a:rPr>
              <a:t> </a:t>
            </a:r>
            <a:r>
              <a:rPr lang="en-US" dirty="0">
                <a:solidFill>
                  <a:srgbClr val="000000">
                    <a:lumMod val="75000"/>
                    <a:lumOff val="25000"/>
                  </a:srgbClr>
                </a:solidFill>
                <a:latin typeface="Arial"/>
                <a:ea typeface="宋体"/>
              </a:rPr>
              <a:t>precursor species, meteorological parameters) </a:t>
            </a:r>
          </a:p>
        </p:txBody>
      </p:sp>
      <p:sp>
        <p:nvSpPr>
          <p:cNvPr id="6" name="Rounded Rectangle 5">
            <a:extLst>
              <a:ext uri="{FF2B5EF4-FFF2-40B4-BE49-F238E27FC236}">
                <a16:creationId xmlns:a16="http://schemas.microsoft.com/office/drawing/2014/main" id="{F12B80C3-FA77-7E43-9552-185D782C5C2E}"/>
              </a:ext>
            </a:extLst>
          </p:cNvPr>
          <p:cNvSpPr/>
          <p:nvPr/>
        </p:nvSpPr>
        <p:spPr bwMode="auto">
          <a:xfrm>
            <a:off x="2063552" y="2636912"/>
            <a:ext cx="7868928" cy="748422"/>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marL="285750" indent="-285750" eaLnBrk="0" fontAlgn="base" hangingPunct="0">
              <a:spcBef>
                <a:spcPct val="0"/>
              </a:spcBef>
              <a:spcAft>
                <a:spcPct val="0"/>
              </a:spcAft>
              <a:buClr>
                <a:srgbClr val="006F00"/>
              </a:buClr>
              <a:buFont typeface="Wingdings" pitchFamily="2" charset="2"/>
              <a:buChar char="v"/>
            </a:pPr>
            <a:r>
              <a:rPr lang="vi-VN" b="1" dirty="0">
                <a:solidFill>
                  <a:srgbClr val="006F00"/>
                </a:solidFill>
                <a:latin typeface="Arial"/>
                <a:ea typeface="宋体"/>
              </a:rPr>
              <a:t>Disscusion </a:t>
            </a:r>
            <a:r>
              <a:rPr lang="en-VN" b="1" dirty="0">
                <a:solidFill>
                  <a:srgbClr val="006F00"/>
                </a:solidFill>
                <a:latin typeface="宋体"/>
                <a:ea typeface="宋体"/>
              </a:rPr>
              <a:t>on CTM model simulation design</a:t>
            </a:r>
          </a:p>
          <a:p>
            <a:pPr marL="317500" indent="-317500" eaLnBrk="0" fontAlgn="base" hangingPunct="0">
              <a:spcBef>
                <a:spcPct val="0"/>
              </a:spcBef>
              <a:spcAft>
                <a:spcPct val="0"/>
              </a:spcAft>
              <a:buClr>
                <a:srgbClr val="006F00"/>
              </a:buClr>
            </a:pPr>
            <a:r>
              <a:rPr lang="en-VN" dirty="0">
                <a:solidFill>
                  <a:srgbClr val="000000">
                    <a:lumMod val="75000"/>
                    <a:lumOff val="25000"/>
                  </a:srgbClr>
                </a:solidFill>
                <a:latin typeface="宋体"/>
                <a:ea typeface="宋体"/>
              </a:rPr>
              <a:t>	(</a:t>
            </a:r>
            <a:r>
              <a:rPr lang="en-US" dirty="0">
                <a:solidFill>
                  <a:srgbClr val="000000">
                    <a:lumMod val="75000"/>
                    <a:lumOff val="25000"/>
                  </a:srgbClr>
                </a:solidFill>
                <a:latin typeface="Arial"/>
                <a:ea typeface="宋体"/>
              </a:rPr>
              <a:t>O</a:t>
            </a:r>
            <a:r>
              <a:rPr lang="en-US" baseline="-25000" dirty="0">
                <a:solidFill>
                  <a:srgbClr val="000000">
                    <a:lumMod val="75000"/>
                    <a:lumOff val="25000"/>
                  </a:srgbClr>
                </a:solidFill>
                <a:latin typeface="Arial"/>
                <a:ea typeface="宋体"/>
              </a:rPr>
              <a:t>3</a:t>
            </a:r>
            <a:r>
              <a:rPr lang="en-US" dirty="0">
                <a:solidFill>
                  <a:srgbClr val="000000">
                    <a:lumMod val="75000"/>
                    <a:lumOff val="25000"/>
                  </a:srgbClr>
                </a:solidFill>
                <a:latin typeface="Arial"/>
                <a:ea typeface="宋体"/>
              </a:rPr>
              <a:t> trend attribution, CMAQ)</a:t>
            </a:r>
          </a:p>
        </p:txBody>
      </p:sp>
      <p:sp>
        <p:nvSpPr>
          <p:cNvPr id="7" name="Rounded Rectangle 6">
            <a:extLst>
              <a:ext uri="{FF2B5EF4-FFF2-40B4-BE49-F238E27FC236}">
                <a16:creationId xmlns:a16="http://schemas.microsoft.com/office/drawing/2014/main" id="{1302CA05-9D59-B343-823E-F53C7FDAB4DF}"/>
              </a:ext>
            </a:extLst>
          </p:cNvPr>
          <p:cNvSpPr/>
          <p:nvPr/>
        </p:nvSpPr>
        <p:spPr bwMode="auto">
          <a:xfrm>
            <a:off x="2073896" y="3676102"/>
            <a:ext cx="7868928" cy="748422"/>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marL="285750" indent="-285750" eaLnBrk="0" fontAlgn="base" hangingPunct="0">
              <a:spcBef>
                <a:spcPct val="0"/>
              </a:spcBef>
              <a:spcAft>
                <a:spcPct val="0"/>
              </a:spcAft>
              <a:buClr>
                <a:srgbClr val="006F00"/>
              </a:buClr>
              <a:buFont typeface="Wingdings" pitchFamily="2" charset="2"/>
              <a:buChar char="v"/>
            </a:pPr>
            <a:r>
              <a:rPr lang="en-US" b="1" dirty="0">
                <a:solidFill>
                  <a:srgbClr val="006F00"/>
                </a:solidFill>
                <a:latin typeface="Arial"/>
                <a:ea typeface="宋体"/>
              </a:rPr>
              <a:t>P</a:t>
            </a:r>
            <a:r>
              <a:rPr lang="en-VN" b="1" dirty="0">
                <a:solidFill>
                  <a:srgbClr val="006F00"/>
                </a:solidFill>
                <a:latin typeface="宋体"/>
                <a:ea typeface="宋体"/>
              </a:rPr>
              <a:t>aticipating in CTM model output analysis and assessment </a:t>
            </a:r>
          </a:p>
          <a:p>
            <a:pPr marL="317500" eaLnBrk="0" fontAlgn="base" hangingPunct="0">
              <a:spcBef>
                <a:spcPct val="0"/>
              </a:spcBef>
              <a:spcAft>
                <a:spcPct val="0"/>
              </a:spcAft>
              <a:buClr>
                <a:srgbClr val="006F00"/>
              </a:buClr>
            </a:pPr>
            <a:r>
              <a:rPr lang="en-VN" dirty="0">
                <a:solidFill>
                  <a:srgbClr val="000000">
                    <a:lumMod val="75000"/>
                    <a:lumOff val="25000"/>
                  </a:srgbClr>
                </a:solidFill>
                <a:latin typeface="宋体"/>
                <a:ea typeface="宋体"/>
              </a:rPr>
              <a:t>(</a:t>
            </a:r>
            <a:r>
              <a:rPr lang="en-US" dirty="0">
                <a:solidFill>
                  <a:srgbClr val="000000">
                    <a:lumMod val="75000"/>
                    <a:lumOff val="25000"/>
                  </a:srgbClr>
                </a:solidFill>
                <a:latin typeface="Arial"/>
                <a:ea typeface="宋体"/>
              </a:rPr>
              <a:t>O</a:t>
            </a:r>
            <a:r>
              <a:rPr lang="en-US" baseline="-25000" dirty="0">
                <a:solidFill>
                  <a:srgbClr val="000000">
                    <a:lumMod val="75000"/>
                    <a:lumOff val="25000"/>
                  </a:srgbClr>
                </a:solidFill>
                <a:latin typeface="Arial"/>
                <a:ea typeface="宋体"/>
              </a:rPr>
              <a:t>3</a:t>
            </a:r>
            <a:r>
              <a:rPr lang="en-US" dirty="0">
                <a:solidFill>
                  <a:srgbClr val="000000">
                    <a:lumMod val="75000"/>
                    <a:lumOff val="25000"/>
                  </a:srgbClr>
                </a:solidFill>
                <a:latin typeface="Arial"/>
                <a:ea typeface="宋体"/>
              </a:rPr>
              <a:t> trend attribution, CMAQ)</a:t>
            </a:r>
          </a:p>
        </p:txBody>
      </p:sp>
      <p:sp>
        <p:nvSpPr>
          <p:cNvPr id="8" name="Rounded Rectangle 7">
            <a:extLst>
              <a:ext uri="{FF2B5EF4-FFF2-40B4-BE49-F238E27FC236}">
                <a16:creationId xmlns:a16="http://schemas.microsoft.com/office/drawing/2014/main" id="{A1894104-B7E8-B44C-9A6D-9288FC709F32}"/>
              </a:ext>
            </a:extLst>
          </p:cNvPr>
          <p:cNvSpPr/>
          <p:nvPr/>
        </p:nvSpPr>
        <p:spPr bwMode="auto">
          <a:xfrm>
            <a:off x="2073896" y="4717710"/>
            <a:ext cx="7868928" cy="439483"/>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marL="285750" indent="-285750" eaLnBrk="0" fontAlgn="base" hangingPunct="0">
              <a:spcBef>
                <a:spcPct val="0"/>
              </a:spcBef>
              <a:spcAft>
                <a:spcPct val="0"/>
              </a:spcAft>
              <a:buClr>
                <a:srgbClr val="006F00"/>
              </a:buClr>
              <a:buFont typeface="Wingdings" pitchFamily="2" charset="2"/>
              <a:buChar char="v"/>
            </a:pPr>
            <a:r>
              <a:rPr lang="vi-VN" b="1" dirty="0">
                <a:solidFill>
                  <a:srgbClr val="006F00"/>
                </a:solidFill>
                <a:latin typeface="Arial"/>
                <a:ea typeface="宋体"/>
              </a:rPr>
              <a:t>Participating in writing report</a:t>
            </a:r>
            <a:endParaRPr lang="en-VN" b="1" dirty="0">
              <a:solidFill>
                <a:srgbClr val="006F00"/>
              </a:solidFill>
              <a:latin typeface="宋体"/>
              <a:ea typeface="宋体"/>
            </a:endParaRPr>
          </a:p>
        </p:txBody>
      </p:sp>
      <p:sp>
        <p:nvSpPr>
          <p:cNvPr id="3" name="Slide Number Placeholder 2">
            <a:extLst>
              <a:ext uri="{FF2B5EF4-FFF2-40B4-BE49-F238E27FC236}">
                <a16:creationId xmlns:a16="http://schemas.microsoft.com/office/drawing/2014/main" id="{23353AF4-9D61-2D48-8F7A-727964AA0616}"/>
              </a:ext>
            </a:extLst>
          </p:cNvPr>
          <p:cNvSpPr>
            <a:spLocks noGrp="1"/>
          </p:cNvSpPr>
          <p:nvPr>
            <p:ph type="sldNum" sz="quarter" idx="11"/>
          </p:nvPr>
        </p:nvSpPr>
        <p:spPr/>
        <p:txBody>
          <a:bodyPr/>
          <a:lstStyle/>
          <a:p>
            <a:pPr fontAlgn="base">
              <a:spcBef>
                <a:spcPct val="0"/>
              </a:spcBef>
              <a:spcAft>
                <a:spcPct val="0"/>
              </a:spcAft>
              <a:defRPr/>
            </a:pPr>
            <a:fld id="{A119673D-D877-4663-B179-521468817DE4}" type="slidenum">
              <a:rPr lang="zh-CN" altLang="en-US">
                <a:latin typeface="Arial" panose="020B0604020202020204" pitchFamily="34" charset="0"/>
                <a:ea typeface="SimSun" panose="02010600030101010101" pitchFamily="2" charset="-122"/>
              </a:rPr>
              <a:pPr fontAlgn="base">
                <a:spcBef>
                  <a:spcPct val="0"/>
                </a:spcBef>
                <a:spcAft>
                  <a:spcPct val="0"/>
                </a:spcAft>
                <a:defRPr/>
              </a:pPr>
              <a:t>32</a:t>
            </a:fld>
            <a:endParaRPr lang="zh-CN" altLang="en-US">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39365096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AAFB-E37C-4F46-ADA0-22B71827E065}"/>
              </a:ext>
            </a:extLst>
          </p:cNvPr>
          <p:cNvSpPr>
            <a:spLocks noGrp="1"/>
          </p:cNvSpPr>
          <p:nvPr>
            <p:ph type="title"/>
          </p:nvPr>
        </p:nvSpPr>
        <p:spPr/>
        <p:txBody>
          <a:bodyPr/>
          <a:lstStyle/>
          <a:p>
            <a:r>
              <a:rPr lang="en-US" sz="2400" dirty="0"/>
              <a:t>S</a:t>
            </a:r>
            <a:r>
              <a:rPr lang="en-VN" sz="2400" dirty="0"/>
              <a:t>omething to discuss </a:t>
            </a:r>
          </a:p>
        </p:txBody>
      </p:sp>
      <p:sp>
        <p:nvSpPr>
          <p:cNvPr id="5" name="Rounded Rectangle 4">
            <a:extLst>
              <a:ext uri="{FF2B5EF4-FFF2-40B4-BE49-F238E27FC236}">
                <a16:creationId xmlns:a16="http://schemas.microsoft.com/office/drawing/2014/main" id="{67A8B92A-95E3-E948-BD67-7994D8513461}"/>
              </a:ext>
            </a:extLst>
          </p:cNvPr>
          <p:cNvSpPr/>
          <p:nvPr/>
        </p:nvSpPr>
        <p:spPr bwMode="auto">
          <a:xfrm>
            <a:off x="2115504" y="1659880"/>
            <a:ext cx="7868928" cy="429310"/>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marL="285750" indent="-285750" eaLnBrk="0" fontAlgn="base" hangingPunct="0">
              <a:spcBef>
                <a:spcPct val="0"/>
              </a:spcBef>
              <a:spcAft>
                <a:spcPct val="0"/>
              </a:spcAft>
              <a:buClr>
                <a:srgbClr val="006F00"/>
              </a:buClr>
              <a:buFont typeface="Wingdings" pitchFamily="2" charset="2"/>
              <a:buChar char="v"/>
            </a:pPr>
            <a:r>
              <a:rPr lang="en-VN" dirty="0">
                <a:solidFill>
                  <a:srgbClr val="000000">
                    <a:lumMod val="75000"/>
                    <a:lumOff val="25000"/>
                  </a:srgbClr>
                </a:solidFill>
                <a:latin typeface="宋体"/>
                <a:ea typeface="宋体"/>
              </a:rPr>
              <a:t>Official document certifying member </a:t>
            </a:r>
            <a:r>
              <a:rPr lang="en-US" dirty="0">
                <a:solidFill>
                  <a:srgbClr val="000000">
                    <a:lumMod val="75000"/>
                    <a:lumOff val="25000"/>
                  </a:srgbClr>
                </a:solidFill>
                <a:latin typeface="Arial"/>
                <a:ea typeface="宋体"/>
              </a:rPr>
              <a:t>collaboration</a:t>
            </a:r>
            <a:r>
              <a:rPr lang="en-VN" dirty="0">
                <a:solidFill>
                  <a:srgbClr val="000000">
                    <a:lumMod val="75000"/>
                    <a:lumOff val="25000"/>
                  </a:srgbClr>
                </a:solidFill>
                <a:latin typeface="宋体"/>
                <a:ea typeface="宋体"/>
              </a:rPr>
              <a:t> ?</a:t>
            </a:r>
          </a:p>
        </p:txBody>
      </p:sp>
      <p:sp>
        <p:nvSpPr>
          <p:cNvPr id="6" name="Rounded Rectangle 5">
            <a:extLst>
              <a:ext uri="{FF2B5EF4-FFF2-40B4-BE49-F238E27FC236}">
                <a16:creationId xmlns:a16="http://schemas.microsoft.com/office/drawing/2014/main" id="{F12B80C3-FA77-7E43-9552-185D782C5C2E}"/>
              </a:ext>
            </a:extLst>
          </p:cNvPr>
          <p:cNvSpPr/>
          <p:nvPr/>
        </p:nvSpPr>
        <p:spPr bwMode="auto">
          <a:xfrm>
            <a:off x="2105160" y="2420429"/>
            <a:ext cx="7868928" cy="429310"/>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marL="285750" indent="-285750" eaLnBrk="0" fontAlgn="base" hangingPunct="0">
              <a:spcBef>
                <a:spcPct val="0"/>
              </a:spcBef>
              <a:spcAft>
                <a:spcPct val="0"/>
              </a:spcAft>
              <a:buClr>
                <a:srgbClr val="006F00"/>
              </a:buClr>
              <a:buFont typeface="Wingdings" pitchFamily="2" charset="2"/>
              <a:buChar char="v"/>
            </a:pPr>
            <a:r>
              <a:rPr lang="en-US" dirty="0">
                <a:solidFill>
                  <a:srgbClr val="000000">
                    <a:lumMod val="75000"/>
                    <a:lumOff val="25000"/>
                  </a:srgbClr>
                </a:solidFill>
                <a:latin typeface="Arial"/>
                <a:ea typeface="宋体"/>
              </a:rPr>
              <a:t>Listing m</a:t>
            </a:r>
            <a:r>
              <a:rPr lang="en-VN" dirty="0">
                <a:solidFill>
                  <a:srgbClr val="000000">
                    <a:lumMod val="75000"/>
                    <a:lumOff val="25000"/>
                  </a:srgbClr>
                </a:solidFill>
                <a:latin typeface="宋体"/>
                <a:ea typeface="宋体"/>
              </a:rPr>
              <a:t>ember names in the EAWG website ?</a:t>
            </a:r>
          </a:p>
        </p:txBody>
      </p:sp>
      <p:sp>
        <p:nvSpPr>
          <p:cNvPr id="7" name="Rounded Rectangle 6">
            <a:extLst>
              <a:ext uri="{FF2B5EF4-FFF2-40B4-BE49-F238E27FC236}">
                <a16:creationId xmlns:a16="http://schemas.microsoft.com/office/drawing/2014/main" id="{CE912DC1-8F46-9745-9611-7E6B95C4592B}"/>
              </a:ext>
            </a:extLst>
          </p:cNvPr>
          <p:cNvSpPr/>
          <p:nvPr/>
        </p:nvSpPr>
        <p:spPr bwMode="auto">
          <a:xfrm>
            <a:off x="2115504" y="3215714"/>
            <a:ext cx="7868928" cy="429310"/>
          </a:xfrm>
          <a:prstGeom prst="roundRect">
            <a:avLst>
              <a:gd name="adj" fmla="val 50000"/>
            </a:avLst>
          </a:prstGeom>
          <a:noFill/>
          <a:ln>
            <a:solidFill>
              <a:srgbClr val="009900"/>
            </a:solidFill>
            <a:prstDash val="lgDash"/>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marL="285750" indent="-285750" eaLnBrk="0" fontAlgn="base" hangingPunct="0">
              <a:spcBef>
                <a:spcPct val="0"/>
              </a:spcBef>
              <a:spcAft>
                <a:spcPct val="0"/>
              </a:spcAft>
              <a:buClr>
                <a:srgbClr val="006F00"/>
              </a:buClr>
              <a:buFont typeface="Wingdings" pitchFamily="2" charset="2"/>
              <a:buChar char="v"/>
            </a:pPr>
            <a:r>
              <a:rPr lang="vi-VN" dirty="0">
                <a:solidFill>
                  <a:srgbClr val="000000">
                    <a:lumMod val="75000"/>
                    <a:lumOff val="25000"/>
                  </a:srgbClr>
                </a:solidFill>
                <a:latin typeface="Arial"/>
                <a:ea typeface="宋体"/>
              </a:rPr>
              <a:t>Member benefits </a:t>
            </a:r>
            <a:r>
              <a:rPr lang="en-VN" dirty="0">
                <a:solidFill>
                  <a:srgbClr val="000000">
                    <a:lumMod val="75000"/>
                    <a:lumOff val="25000"/>
                  </a:srgbClr>
                </a:solidFill>
                <a:latin typeface="宋体"/>
                <a:ea typeface="宋体"/>
              </a:rPr>
              <a:t>?</a:t>
            </a:r>
          </a:p>
        </p:txBody>
      </p:sp>
      <p:sp>
        <p:nvSpPr>
          <p:cNvPr id="3" name="Slide Number Placeholder 2">
            <a:extLst>
              <a:ext uri="{FF2B5EF4-FFF2-40B4-BE49-F238E27FC236}">
                <a16:creationId xmlns:a16="http://schemas.microsoft.com/office/drawing/2014/main" id="{2707343D-584C-164E-84C7-29FE5BAD39F9}"/>
              </a:ext>
            </a:extLst>
          </p:cNvPr>
          <p:cNvSpPr>
            <a:spLocks noGrp="1"/>
          </p:cNvSpPr>
          <p:nvPr>
            <p:ph type="sldNum" sz="quarter" idx="11"/>
          </p:nvPr>
        </p:nvSpPr>
        <p:spPr/>
        <p:txBody>
          <a:bodyPr/>
          <a:lstStyle/>
          <a:p>
            <a:pPr fontAlgn="base">
              <a:spcBef>
                <a:spcPct val="0"/>
              </a:spcBef>
              <a:spcAft>
                <a:spcPct val="0"/>
              </a:spcAft>
              <a:defRPr/>
            </a:pPr>
            <a:fld id="{A119673D-D877-4663-B179-521468817DE4}" type="slidenum">
              <a:rPr lang="zh-CN" altLang="en-US">
                <a:latin typeface="Arial" panose="020B0604020202020204" pitchFamily="34" charset="0"/>
                <a:ea typeface="SimSun" panose="02010600030101010101" pitchFamily="2" charset="-122"/>
              </a:rPr>
              <a:pPr fontAlgn="base">
                <a:spcBef>
                  <a:spcPct val="0"/>
                </a:spcBef>
                <a:spcAft>
                  <a:spcPct val="0"/>
                </a:spcAft>
                <a:defRPr/>
              </a:pPr>
              <a:t>33</a:t>
            </a:fld>
            <a:endParaRPr lang="zh-CN" altLang="en-US">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347195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066042" y="90044"/>
            <a:ext cx="5774904" cy="387798"/>
          </a:xfrm>
          <a:prstGeom prst="rect">
            <a:avLst/>
          </a:prstGeom>
          <a:noFill/>
        </p:spPr>
        <p:txBody>
          <a:bodyPr wrap="square" lIns="0" tIns="0" rIns="0" bIns="0" rtlCol="0">
            <a:spAutoFit/>
          </a:bodyPr>
          <a:lstStyle>
            <a:lvl1pPr>
              <a:lnSpc>
                <a:spcPct val="90000"/>
              </a:lnSpc>
              <a:spcBef>
                <a:spcPct val="0"/>
              </a:spcBef>
              <a:buNone/>
              <a:defRPr sz="2800" b="1" baseline="0">
                <a:solidFill>
                  <a:schemeClr val="tx1">
                    <a:lumMod val="85000"/>
                    <a:lumOff val="15000"/>
                  </a:schemeClr>
                </a:solidFill>
                <a:effectLst>
                  <a:outerShdw blurRad="38100" dist="38100" dir="2700000" algn="tl">
                    <a:srgbClr val="000000">
                      <a:alpha val="43137"/>
                    </a:srgbClr>
                  </a:outerShdw>
                </a:effectLst>
                <a:latin typeface="+mj-ea"/>
                <a:ea typeface="+mj-ea"/>
                <a:cs typeface="Titillium"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ko-KR" sz="2800" b="1" i="0" u="none" strike="noStrike" kern="1200" cap="none" spc="0" normalizeH="0" baseline="0" noProof="0" dirty="0" smtClean="0">
                <a:ln>
                  <a:noFill/>
                </a:ln>
                <a:solidFill>
                  <a:prstClr val="black">
                    <a:lumMod val="85000"/>
                    <a:lumOff val="15000"/>
                  </a:prstClr>
                </a:solidFill>
                <a:effectLst>
                  <a:outerShdw blurRad="38100" dist="38100" dir="2700000" algn="tl">
                    <a:srgbClr val="000000">
                      <a:alpha val="43137"/>
                    </a:srgbClr>
                  </a:outerShdw>
                </a:effectLst>
                <a:uLnTx/>
                <a:uFillTx/>
                <a:latin typeface="HY헤드라인M"/>
              </a:rPr>
              <a:t>NESC</a:t>
            </a:r>
            <a:endParaRPr kumimoji="0" lang="en-US" altLang="ko-KR" sz="2800" b="1" i="0" u="none" strike="noStrike" kern="1200" cap="none" spc="0"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HY헤드라인M"/>
            </a:endParaRPr>
          </a:p>
        </p:txBody>
      </p:sp>
      <p:sp>
        <p:nvSpPr>
          <p:cNvPr id="42" name="직사각형 41"/>
          <p:cNvSpPr/>
          <p:nvPr/>
        </p:nvSpPr>
        <p:spPr>
          <a:xfrm>
            <a:off x="210627" y="6140915"/>
            <a:ext cx="7540578" cy="695575"/>
          </a:xfrm>
          <a:prstGeom prst="rect">
            <a:avLst/>
          </a:prstGeom>
        </p:spPr>
        <p:txBody>
          <a:bodyPr wrap="square">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Palatino Linotype" panose="02040502050505030304" pitchFamily="18" charset="0"/>
                <a:ea typeface="Microsoft YaHei" panose="020B0503020204020204" pitchFamily="34" charset="-122"/>
                <a:cs typeface="+mn-cs"/>
              </a:rPr>
              <a:t>ESC is a new department for GEMS operation(Apr, 2018)</a:t>
            </a: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Palatino Linotype" panose="02040502050505030304" pitchFamily="18" charset="0"/>
                <a:ea typeface="Microsoft YaHei" panose="020B0503020204020204" pitchFamily="34" charset="-122"/>
                <a:cs typeface="+mn-cs"/>
              </a:rPr>
              <a:t>Located in National Institute of Environmental Research(NIER), Incheon, South Korea</a:t>
            </a:r>
          </a:p>
        </p:txBody>
      </p:sp>
      <p:cxnSp>
        <p:nvCxnSpPr>
          <p:cNvPr id="48" name="직선 연결선 47"/>
          <p:cNvCxnSpPr/>
          <p:nvPr/>
        </p:nvCxnSpPr>
        <p:spPr>
          <a:xfrm flipV="1">
            <a:off x="126403" y="6155484"/>
            <a:ext cx="1" cy="626397"/>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그룹 79"/>
          <p:cNvGrpSpPr/>
          <p:nvPr/>
        </p:nvGrpSpPr>
        <p:grpSpPr>
          <a:xfrm>
            <a:off x="42858" y="855319"/>
            <a:ext cx="9467074" cy="547741"/>
            <a:chOff x="-252545" y="3921852"/>
            <a:chExt cx="12195795" cy="428056"/>
          </a:xfrm>
        </p:grpSpPr>
        <p:sp>
          <p:nvSpPr>
            <p:cNvPr id="81" name="직사각형 80"/>
            <p:cNvSpPr/>
            <p:nvPr/>
          </p:nvSpPr>
          <p:spPr>
            <a:xfrm>
              <a:off x="-252545" y="3929837"/>
              <a:ext cx="12195795" cy="420071"/>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000" b="0" i="0" u="none" strike="noStrike" kern="1200" cap="none" spc="0" normalizeH="0" baseline="0" noProof="0">
                <a:ln>
                  <a:noFill/>
                </a:ln>
                <a:solidFill>
                  <a:prstClr val="white"/>
                </a:solidFill>
                <a:effectLst/>
                <a:uLnTx/>
                <a:uFillTx/>
                <a:latin typeface="고양덕양 B" pitchFamily="2" charset="-127"/>
                <a:ea typeface="고양덕양 B" pitchFamily="2" charset="-127"/>
                <a:cs typeface="+mn-cs"/>
              </a:endParaRPr>
            </a:p>
          </p:txBody>
        </p:sp>
        <p:sp>
          <p:nvSpPr>
            <p:cNvPr id="82" name="직사각형 81"/>
            <p:cNvSpPr/>
            <p:nvPr/>
          </p:nvSpPr>
          <p:spPr>
            <a:xfrm>
              <a:off x="-172591" y="3921852"/>
              <a:ext cx="10366738" cy="408893"/>
            </a:xfrm>
            <a:prstGeom prst="rect">
              <a:avLst/>
            </a:prstGeom>
          </p:spPr>
          <p:txBody>
            <a:bodyPr wrap="square">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ko-KR" sz="2000" b="0" i="0" u="none" strike="noStrike" kern="1200" cap="none" spc="-95" normalizeH="0" baseline="0" noProof="0" dirty="0">
                  <a:ln>
                    <a:noFill/>
                  </a:ln>
                  <a:solidFill>
                    <a:prstClr val="black"/>
                  </a:solidFill>
                  <a:effectLst/>
                  <a:uLnTx/>
                  <a:uFillTx/>
                  <a:latin typeface="a아메리카노B"/>
                  <a:ea typeface="a아메리카노B"/>
                  <a:cs typeface="Noto Sans CJK JP Regular"/>
                </a:rPr>
                <a:t>Establishment of </a:t>
              </a:r>
              <a:r>
                <a:rPr kumimoji="0" lang="en-US" altLang="ko-KR" sz="2000" b="0" i="0" u="none" strike="noStrike" kern="1200" cap="none" spc="-95" normalizeH="0" baseline="0" noProof="0" dirty="0" smtClean="0">
                  <a:ln>
                    <a:noFill/>
                  </a:ln>
                  <a:solidFill>
                    <a:prstClr val="black"/>
                  </a:solidFill>
                  <a:effectLst/>
                  <a:uLnTx/>
                  <a:uFillTx/>
                  <a:latin typeface="a아메리카노B"/>
                  <a:ea typeface="a아메리카노B"/>
                  <a:cs typeface="Noto Sans CJK JP Regular"/>
                </a:rPr>
                <a:t>National Environmental </a:t>
              </a:r>
              <a:r>
                <a:rPr kumimoji="0" lang="en-US" altLang="ko-KR" sz="2000" b="0" i="0" u="none" strike="noStrike" kern="1200" cap="none" spc="-95" normalizeH="0" baseline="0" noProof="0" dirty="0">
                  <a:ln>
                    <a:noFill/>
                  </a:ln>
                  <a:solidFill>
                    <a:prstClr val="black"/>
                  </a:solidFill>
                  <a:effectLst/>
                  <a:uLnTx/>
                  <a:uFillTx/>
                  <a:latin typeface="a아메리카노B"/>
                  <a:ea typeface="a아메리카노B"/>
                  <a:cs typeface="Noto Sans CJK JP Regular"/>
                </a:rPr>
                <a:t>Satellite </a:t>
              </a:r>
              <a:r>
                <a:rPr kumimoji="0" lang="en-US" altLang="ko-KR" sz="2000" b="0" i="0" u="none" strike="noStrike" kern="1200" cap="none" spc="-95" normalizeH="0" baseline="0" noProof="0" dirty="0" smtClean="0">
                  <a:ln>
                    <a:noFill/>
                  </a:ln>
                  <a:solidFill>
                    <a:prstClr val="black"/>
                  </a:solidFill>
                  <a:effectLst/>
                  <a:uLnTx/>
                  <a:uFillTx/>
                  <a:latin typeface="a아메리카노B"/>
                  <a:ea typeface="a아메리카노B"/>
                  <a:cs typeface="Noto Sans CJK JP Regular"/>
                </a:rPr>
                <a:t>Center(NESC</a:t>
              </a:r>
              <a:r>
                <a:rPr kumimoji="0" lang="en-US" altLang="ko-KR" sz="2000" b="0" i="0" u="none" strike="noStrike" kern="1200" cap="none" spc="-95" normalizeH="0" baseline="0" noProof="0" dirty="0">
                  <a:ln>
                    <a:noFill/>
                  </a:ln>
                  <a:solidFill>
                    <a:prstClr val="black"/>
                  </a:solidFill>
                  <a:effectLst/>
                  <a:uLnTx/>
                  <a:uFillTx/>
                  <a:latin typeface="a아메리카노B"/>
                  <a:ea typeface="a아메리카노B"/>
                  <a:cs typeface="Noto Sans CJK JP Regular"/>
                </a:rPr>
                <a:t>)</a:t>
              </a:r>
            </a:p>
          </p:txBody>
        </p:sp>
      </p:grpSp>
      <p:sp>
        <p:nvSpPr>
          <p:cNvPr id="83" name="직사각형 82"/>
          <p:cNvSpPr/>
          <p:nvPr/>
        </p:nvSpPr>
        <p:spPr>
          <a:xfrm>
            <a:off x="0" y="869226"/>
            <a:ext cx="45719" cy="529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고양덕양 B" pitchFamily="2" charset="-127"/>
              <a:ea typeface="고양덕양 B" pitchFamily="2" charset="-127"/>
              <a:cs typeface="+mn-cs"/>
            </a:endParaRPr>
          </a:p>
        </p:txBody>
      </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16741" r="16956"/>
          <a:stretch/>
        </p:blipFill>
        <p:spPr>
          <a:xfrm>
            <a:off x="6202767" y="1857206"/>
            <a:ext cx="5869436" cy="4610307"/>
          </a:xfrm>
          <a:prstGeom prst="rect">
            <a:avLst/>
          </a:prstGeom>
        </p:spPr>
      </p:pic>
      <p:sp>
        <p:nvSpPr>
          <p:cNvPr id="90" name="TextBox 89"/>
          <p:cNvSpPr txBox="1"/>
          <p:nvPr/>
        </p:nvSpPr>
        <p:spPr>
          <a:xfrm>
            <a:off x="6303340" y="1742869"/>
            <a:ext cx="18488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2000">
                <a:solidFill>
                  <a:srgbClr val="000000"/>
                </a:solidFill>
                <a:latin typeface="Palatino Linotype" panose="02040502050505030304" pitchFamily="18" charset="0"/>
                <a:ea typeface="굴림" charset="-127"/>
                <a:cs typeface="Times New Roman" panose="02020603050405020304" pitchFamily="18" charset="0"/>
              </a:defRPr>
            </a:lvl1p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1800" b="0" i="0" u="none" strike="noStrike" kern="1200" cap="none" spc="-95" normalizeH="0" baseline="0" noProof="0" dirty="0">
                <a:ln>
                  <a:noFill/>
                </a:ln>
                <a:solidFill>
                  <a:prstClr val="black"/>
                </a:solidFill>
                <a:effectLst/>
                <a:uLnTx/>
                <a:uFillTx/>
                <a:latin typeface="a아메리카노B"/>
                <a:ea typeface="a아메리카노B"/>
                <a:cs typeface="Noto Sans CJK JP Regular"/>
              </a:rPr>
              <a:t>Organization</a:t>
            </a:r>
          </a:p>
        </p:txBody>
      </p:sp>
      <p:sp>
        <p:nvSpPr>
          <p:cNvPr id="29" name="TextBox 28"/>
          <p:cNvSpPr txBox="1"/>
          <p:nvPr/>
        </p:nvSpPr>
        <p:spPr>
          <a:xfrm>
            <a:off x="226265" y="74720"/>
            <a:ext cx="8570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300" normalizeH="0" baseline="0" noProof="0" dirty="0" smtClean="0">
                <a:ln>
                  <a:noFill/>
                </a:ln>
                <a:solidFill>
                  <a:prstClr val="black">
                    <a:lumMod val="65000"/>
                    <a:lumOff val="35000"/>
                  </a:prstClr>
                </a:solidFill>
                <a:effectLst/>
                <a:uLnTx/>
                <a:uFillTx/>
                <a:latin typeface="HY견고딕" panose="02030600000101010101" pitchFamily="18" charset="-127"/>
                <a:ea typeface="HY견고딕" panose="02030600000101010101" pitchFamily="18" charset="-127"/>
                <a:cs typeface="맑은고딕"/>
              </a:rPr>
              <a:t>01</a:t>
            </a:r>
            <a:endParaRPr kumimoji="0" lang="en-US" sz="3600" b="1" i="0" u="none" strike="noStrike" kern="1200" cap="none" spc="-300" normalizeH="0" baseline="0" noProof="0" dirty="0">
              <a:ln>
                <a:noFill/>
              </a:ln>
              <a:solidFill>
                <a:prstClr val="black">
                  <a:lumMod val="65000"/>
                  <a:lumOff val="35000"/>
                </a:prstClr>
              </a:solidFill>
              <a:effectLst/>
              <a:uLnTx/>
              <a:uFillTx/>
              <a:latin typeface="HY견고딕" panose="02030600000101010101" pitchFamily="18" charset="-127"/>
              <a:ea typeface="HY견고딕" panose="02030600000101010101" pitchFamily="18" charset="-127"/>
              <a:cs typeface="맑은고딕"/>
            </a:endParaRPr>
          </a:p>
        </p:txBody>
      </p:sp>
      <p:sp>
        <p:nvSpPr>
          <p:cNvPr id="30" name="직사각형 29"/>
          <p:cNvSpPr/>
          <p:nvPr/>
        </p:nvSpPr>
        <p:spPr>
          <a:xfrm>
            <a:off x="0" y="1766275"/>
            <a:ext cx="18473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Palatino Linotype" panose="02040502050505030304" pitchFamily="18" charset="0"/>
              <a:ea typeface="굴림" charset="-127"/>
              <a:cs typeface="Times New Roman" panose="02020603050405020304" pitchFamily="18" charset="0"/>
            </a:endParaRPr>
          </a:p>
        </p:txBody>
      </p:sp>
      <p:pic>
        <p:nvPicPr>
          <p:cNvPr id="31" name="그림 3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362" y="1857206"/>
            <a:ext cx="6118736" cy="4373691"/>
          </a:xfrm>
          <a:prstGeom prst="rect">
            <a:avLst/>
          </a:prstGeom>
        </p:spPr>
      </p:pic>
      <p:sp>
        <p:nvSpPr>
          <p:cNvPr id="32" name="이등변 삼각형 31"/>
          <p:cNvSpPr/>
          <p:nvPr/>
        </p:nvSpPr>
        <p:spPr>
          <a:xfrm rot="20884692">
            <a:off x="1208549" y="1902092"/>
            <a:ext cx="463973" cy="1650803"/>
          </a:xfrm>
          <a:prstGeom prst="triangle">
            <a:avLst/>
          </a:prstGeom>
          <a:gradFill>
            <a:gsLst>
              <a:gs pos="96000">
                <a:schemeClr val="accent1">
                  <a:lumMod val="12000"/>
                  <a:lumOff val="88000"/>
                  <a:alpha val="7000"/>
                </a:schemeClr>
              </a:gs>
              <a:gs pos="100000">
                <a:schemeClr val="bg1">
                  <a:alpha val="92000"/>
                </a:schemeClr>
              </a:gs>
              <a:gs pos="5000">
                <a:srgbClr val="072B3A"/>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Gill Sans MT"/>
              <a:cs typeface="+mn-cs"/>
            </a:endParaRPr>
          </a:p>
        </p:txBody>
      </p:sp>
      <p:sp>
        <p:nvSpPr>
          <p:cNvPr id="33" name="이등변 삼각형 32"/>
          <p:cNvSpPr/>
          <p:nvPr/>
        </p:nvSpPr>
        <p:spPr>
          <a:xfrm rot="20619422">
            <a:off x="1289309" y="1939467"/>
            <a:ext cx="463973" cy="1627620"/>
          </a:xfrm>
          <a:prstGeom prst="triangle">
            <a:avLst/>
          </a:prstGeom>
          <a:gradFill>
            <a:gsLst>
              <a:gs pos="96000">
                <a:schemeClr val="accent1">
                  <a:lumMod val="12000"/>
                  <a:lumOff val="88000"/>
                  <a:alpha val="7000"/>
                </a:schemeClr>
              </a:gs>
              <a:gs pos="53000">
                <a:schemeClr val="bg1">
                  <a:alpha val="70000"/>
                </a:schemeClr>
              </a:gs>
              <a:gs pos="5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Gill Sans MT"/>
              <a:cs typeface="+mn-cs"/>
            </a:endParaRPr>
          </a:p>
        </p:txBody>
      </p:sp>
      <p:grpSp>
        <p:nvGrpSpPr>
          <p:cNvPr id="34" name="그룹 64"/>
          <p:cNvGrpSpPr/>
          <p:nvPr/>
        </p:nvGrpSpPr>
        <p:grpSpPr>
          <a:xfrm>
            <a:off x="1537641" y="2127314"/>
            <a:ext cx="777826" cy="414392"/>
            <a:chOff x="1497568" y="2154440"/>
            <a:chExt cx="879064" cy="482948"/>
          </a:xfrm>
          <a:effectLst/>
        </p:grpSpPr>
        <p:grpSp>
          <p:nvGrpSpPr>
            <p:cNvPr id="35" name="그룹 65"/>
            <p:cNvGrpSpPr/>
            <p:nvPr/>
          </p:nvGrpSpPr>
          <p:grpSpPr>
            <a:xfrm>
              <a:off x="1497568" y="2154440"/>
              <a:ext cx="879064" cy="482948"/>
              <a:chOff x="1497568" y="2154440"/>
              <a:chExt cx="879064" cy="482948"/>
            </a:xfrm>
          </p:grpSpPr>
          <p:sp>
            <p:nvSpPr>
              <p:cNvPr id="37" name="자유형 36"/>
              <p:cNvSpPr/>
              <p:nvPr/>
            </p:nvSpPr>
            <p:spPr>
              <a:xfrm>
                <a:off x="1497568" y="2154440"/>
                <a:ext cx="879064" cy="482948"/>
              </a:xfrm>
              <a:custGeom>
                <a:avLst/>
                <a:gdLst>
                  <a:gd name="connsiteX0" fmla="*/ 628948 w 1203033"/>
                  <a:gd name="connsiteY0" fmla="*/ 0 h 715101"/>
                  <a:gd name="connsiteX1" fmla="*/ 904055 w 1203033"/>
                  <a:gd name="connsiteY1" fmla="*/ 130042 h 715101"/>
                  <a:gd name="connsiteX2" fmla="*/ 914988 w 1203033"/>
                  <a:gd name="connsiteY2" fmla="*/ 168662 h 715101"/>
                  <a:gd name="connsiteX3" fmla="*/ 940437 w 1203033"/>
                  <a:gd name="connsiteY3" fmla="*/ 160966 h 715101"/>
                  <a:gd name="connsiteX4" fmla="*/ 984482 w 1203033"/>
                  <a:gd name="connsiteY4" fmla="*/ 156640 h 715101"/>
                  <a:gd name="connsiteX5" fmla="*/ 1203033 w 1203033"/>
                  <a:gd name="connsiteY5" fmla="*/ 369561 h 715101"/>
                  <a:gd name="connsiteX6" fmla="*/ 984482 w 1203033"/>
                  <a:gd name="connsiteY6" fmla="*/ 582482 h 715101"/>
                  <a:gd name="connsiteX7" fmla="*/ 940437 w 1203033"/>
                  <a:gd name="connsiteY7" fmla="*/ 578156 h 715101"/>
                  <a:gd name="connsiteX8" fmla="*/ 930122 w 1203033"/>
                  <a:gd name="connsiteY8" fmla="*/ 575037 h 715101"/>
                  <a:gd name="connsiteX9" fmla="*/ 880792 w 1203033"/>
                  <a:gd name="connsiteY9" fmla="*/ 611370 h 715101"/>
                  <a:gd name="connsiteX10" fmla="*/ 804924 w 1203033"/>
                  <a:gd name="connsiteY10" fmla="*/ 628102 h 715101"/>
                  <a:gd name="connsiteX11" fmla="*/ 729057 w 1203033"/>
                  <a:gd name="connsiteY11" fmla="*/ 611370 h 715101"/>
                  <a:gd name="connsiteX12" fmla="*/ 704011 w 1203033"/>
                  <a:gd name="connsiteY12" fmla="*/ 592923 h 715101"/>
                  <a:gd name="connsiteX13" fmla="*/ 660918 w 1203033"/>
                  <a:gd name="connsiteY13" fmla="*/ 652738 h 715101"/>
                  <a:gd name="connsiteX14" fmla="*/ 500042 w 1203033"/>
                  <a:gd name="connsiteY14" fmla="*/ 715101 h 715101"/>
                  <a:gd name="connsiteX15" fmla="*/ 290408 w 1203033"/>
                  <a:gd name="connsiteY15" fmla="*/ 585059 h 715101"/>
                  <a:gd name="connsiteX16" fmla="*/ 285077 w 1203033"/>
                  <a:gd name="connsiteY16" fmla="*/ 560343 h 715101"/>
                  <a:gd name="connsiteX17" fmla="*/ 262596 w 1203033"/>
                  <a:gd name="connsiteY17" fmla="*/ 567141 h 715101"/>
                  <a:gd name="connsiteX18" fmla="*/ 218551 w 1203033"/>
                  <a:gd name="connsiteY18" fmla="*/ 571467 h 715101"/>
                  <a:gd name="connsiteX19" fmla="*/ 0 w 1203033"/>
                  <a:gd name="connsiteY19" fmla="*/ 358546 h 715101"/>
                  <a:gd name="connsiteX20" fmla="*/ 218551 w 1203033"/>
                  <a:gd name="connsiteY20" fmla="*/ 145625 h 715101"/>
                  <a:gd name="connsiteX21" fmla="*/ 283541 w 1203033"/>
                  <a:gd name="connsiteY21" fmla="*/ 155197 h 715101"/>
                  <a:gd name="connsiteX22" fmla="*/ 335123 w 1203033"/>
                  <a:gd name="connsiteY22" fmla="*/ 179355 h 715101"/>
                  <a:gd name="connsiteX23" fmla="*/ 336444 w 1203033"/>
                  <a:gd name="connsiteY23" fmla="*/ 170010 h 715101"/>
                  <a:gd name="connsiteX24" fmla="*/ 628948 w 1203033"/>
                  <a:gd name="connsiteY24" fmla="*/ 0 h 7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3033" h="715101">
                    <a:moveTo>
                      <a:pt x="628948" y="0"/>
                    </a:moveTo>
                    <a:cubicBezTo>
                      <a:pt x="752620" y="0"/>
                      <a:pt x="858730" y="53622"/>
                      <a:pt x="904055" y="130042"/>
                    </a:cubicBezTo>
                    <a:lnTo>
                      <a:pt x="914988" y="168662"/>
                    </a:lnTo>
                    <a:lnTo>
                      <a:pt x="940437" y="160966"/>
                    </a:lnTo>
                    <a:cubicBezTo>
                      <a:pt x="954664" y="158129"/>
                      <a:pt x="969394" y="156640"/>
                      <a:pt x="984482" y="156640"/>
                    </a:cubicBezTo>
                    <a:cubicBezTo>
                      <a:pt x="1105184" y="156640"/>
                      <a:pt x="1203033" y="251968"/>
                      <a:pt x="1203033" y="369561"/>
                    </a:cubicBezTo>
                    <a:cubicBezTo>
                      <a:pt x="1203033" y="487154"/>
                      <a:pt x="1105184" y="582482"/>
                      <a:pt x="984482" y="582482"/>
                    </a:cubicBezTo>
                    <a:cubicBezTo>
                      <a:pt x="969394" y="582482"/>
                      <a:pt x="954664" y="580993"/>
                      <a:pt x="940437" y="578156"/>
                    </a:cubicBezTo>
                    <a:lnTo>
                      <a:pt x="930122" y="575037"/>
                    </a:lnTo>
                    <a:lnTo>
                      <a:pt x="880792" y="611370"/>
                    </a:lnTo>
                    <a:cubicBezTo>
                      <a:pt x="857473" y="622144"/>
                      <a:pt x="831835" y="628102"/>
                      <a:pt x="804924" y="628102"/>
                    </a:cubicBezTo>
                    <a:cubicBezTo>
                      <a:pt x="778013" y="628102"/>
                      <a:pt x="752376" y="622144"/>
                      <a:pt x="729057" y="611370"/>
                    </a:cubicBezTo>
                    <a:lnTo>
                      <a:pt x="704011" y="592923"/>
                    </a:lnTo>
                    <a:lnTo>
                      <a:pt x="660918" y="652738"/>
                    </a:lnTo>
                    <a:cubicBezTo>
                      <a:pt x="619747" y="691269"/>
                      <a:pt x="562868" y="715101"/>
                      <a:pt x="500042" y="715101"/>
                    </a:cubicBezTo>
                    <a:cubicBezTo>
                      <a:pt x="405803" y="715101"/>
                      <a:pt x="324947" y="661479"/>
                      <a:pt x="290408" y="585059"/>
                    </a:cubicBezTo>
                    <a:lnTo>
                      <a:pt x="285077" y="560343"/>
                    </a:lnTo>
                    <a:lnTo>
                      <a:pt x="262596" y="567141"/>
                    </a:lnTo>
                    <a:cubicBezTo>
                      <a:pt x="248369" y="569978"/>
                      <a:pt x="233639" y="571467"/>
                      <a:pt x="218551" y="571467"/>
                    </a:cubicBezTo>
                    <a:cubicBezTo>
                      <a:pt x="97849" y="571467"/>
                      <a:pt x="0" y="476139"/>
                      <a:pt x="0" y="358546"/>
                    </a:cubicBezTo>
                    <a:cubicBezTo>
                      <a:pt x="0" y="240953"/>
                      <a:pt x="97849" y="145625"/>
                      <a:pt x="218551" y="145625"/>
                    </a:cubicBezTo>
                    <a:cubicBezTo>
                      <a:pt x="241182" y="145625"/>
                      <a:pt x="263011" y="148976"/>
                      <a:pt x="283541" y="155197"/>
                    </a:cubicBezTo>
                    <a:lnTo>
                      <a:pt x="335123" y="179355"/>
                    </a:lnTo>
                    <a:lnTo>
                      <a:pt x="336444" y="170010"/>
                    </a:lnTo>
                    <a:cubicBezTo>
                      <a:pt x="364285" y="72985"/>
                      <a:pt x="484664" y="0"/>
                      <a:pt x="628948" y="0"/>
                    </a:cubicBezTo>
                    <a:close/>
                  </a:path>
                </a:pathLst>
              </a:custGeom>
              <a:gradFill flip="none" rotWithShape="1">
                <a:gsLst>
                  <a:gs pos="96000">
                    <a:schemeClr val="bg1">
                      <a:alpha val="20000"/>
                    </a:schemeClr>
                  </a:gs>
                  <a:gs pos="49000">
                    <a:schemeClr val="bg1">
                      <a:alpha val="92000"/>
                    </a:schemeClr>
                  </a:gs>
                  <a:gs pos="5000">
                    <a:schemeClr val="bg1">
                      <a:alpha val="20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Gill Sans MT"/>
                  <a:cs typeface="+mn-cs"/>
                </a:endParaRPr>
              </a:p>
            </p:txBody>
          </p:sp>
          <p:sp>
            <p:nvSpPr>
              <p:cNvPr id="38" name="자유형 37"/>
              <p:cNvSpPr/>
              <p:nvPr/>
            </p:nvSpPr>
            <p:spPr>
              <a:xfrm>
                <a:off x="1572180" y="2179154"/>
                <a:ext cx="749975" cy="412028"/>
              </a:xfrm>
              <a:custGeom>
                <a:avLst/>
                <a:gdLst>
                  <a:gd name="connsiteX0" fmla="*/ 628948 w 1203033"/>
                  <a:gd name="connsiteY0" fmla="*/ 0 h 715101"/>
                  <a:gd name="connsiteX1" fmla="*/ 904055 w 1203033"/>
                  <a:gd name="connsiteY1" fmla="*/ 130042 h 715101"/>
                  <a:gd name="connsiteX2" fmla="*/ 914988 w 1203033"/>
                  <a:gd name="connsiteY2" fmla="*/ 168662 h 715101"/>
                  <a:gd name="connsiteX3" fmla="*/ 940437 w 1203033"/>
                  <a:gd name="connsiteY3" fmla="*/ 160966 h 715101"/>
                  <a:gd name="connsiteX4" fmla="*/ 984482 w 1203033"/>
                  <a:gd name="connsiteY4" fmla="*/ 156640 h 715101"/>
                  <a:gd name="connsiteX5" fmla="*/ 1203033 w 1203033"/>
                  <a:gd name="connsiteY5" fmla="*/ 369561 h 715101"/>
                  <a:gd name="connsiteX6" fmla="*/ 984482 w 1203033"/>
                  <a:gd name="connsiteY6" fmla="*/ 582482 h 715101"/>
                  <a:gd name="connsiteX7" fmla="*/ 940437 w 1203033"/>
                  <a:gd name="connsiteY7" fmla="*/ 578156 h 715101"/>
                  <a:gd name="connsiteX8" fmla="*/ 930122 w 1203033"/>
                  <a:gd name="connsiteY8" fmla="*/ 575037 h 715101"/>
                  <a:gd name="connsiteX9" fmla="*/ 880792 w 1203033"/>
                  <a:gd name="connsiteY9" fmla="*/ 611370 h 715101"/>
                  <a:gd name="connsiteX10" fmla="*/ 804924 w 1203033"/>
                  <a:gd name="connsiteY10" fmla="*/ 628102 h 715101"/>
                  <a:gd name="connsiteX11" fmla="*/ 729057 w 1203033"/>
                  <a:gd name="connsiteY11" fmla="*/ 611370 h 715101"/>
                  <a:gd name="connsiteX12" fmla="*/ 704011 w 1203033"/>
                  <a:gd name="connsiteY12" fmla="*/ 592923 h 715101"/>
                  <a:gd name="connsiteX13" fmla="*/ 660918 w 1203033"/>
                  <a:gd name="connsiteY13" fmla="*/ 652738 h 715101"/>
                  <a:gd name="connsiteX14" fmla="*/ 500042 w 1203033"/>
                  <a:gd name="connsiteY14" fmla="*/ 715101 h 715101"/>
                  <a:gd name="connsiteX15" fmla="*/ 290408 w 1203033"/>
                  <a:gd name="connsiteY15" fmla="*/ 585059 h 715101"/>
                  <a:gd name="connsiteX16" fmla="*/ 285077 w 1203033"/>
                  <a:gd name="connsiteY16" fmla="*/ 560343 h 715101"/>
                  <a:gd name="connsiteX17" fmla="*/ 262596 w 1203033"/>
                  <a:gd name="connsiteY17" fmla="*/ 567141 h 715101"/>
                  <a:gd name="connsiteX18" fmla="*/ 218551 w 1203033"/>
                  <a:gd name="connsiteY18" fmla="*/ 571467 h 715101"/>
                  <a:gd name="connsiteX19" fmla="*/ 0 w 1203033"/>
                  <a:gd name="connsiteY19" fmla="*/ 358546 h 715101"/>
                  <a:gd name="connsiteX20" fmla="*/ 218551 w 1203033"/>
                  <a:gd name="connsiteY20" fmla="*/ 145625 h 715101"/>
                  <a:gd name="connsiteX21" fmla="*/ 283541 w 1203033"/>
                  <a:gd name="connsiteY21" fmla="*/ 155197 h 715101"/>
                  <a:gd name="connsiteX22" fmla="*/ 335123 w 1203033"/>
                  <a:gd name="connsiteY22" fmla="*/ 179355 h 715101"/>
                  <a:gd name="connsiteX23" fmla="*/ 336444 w 1203033"/>
                  <a:gd name="connsiteY23" fmla="*/ 170010 h 715101"/>
                  <a:gd name="connsiteX24" fmla="*/ 628948 w 1203033"/>
                  <a:gd name="connsiteY24" fmla="*/ 0 h 7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3033" h="715101">
                    <a:moveTo>
                      <a:pt x="628948" y="0"/>
                    </a:moveTo>
                    <a:cubicBezTo>
                      <a:pt x="752620" y="0"/>
                      <a:pt x="858730" y="53622"/>
                      <a:pt x="904055" y="130042"/>
                    </a:cubicBezTo>
                    <a:lnTo>
                      <a:pt x="914988" y="168662"/>
                    </a:lnTo>
                    <a:lnTo>
                      <a:pt x="940437" y="160966"/>
                    </a:lnTo>
                    <a:cubicBezTo>
                      <a:pt x="954664" y="158129"/>
                      <a:pt x="969394" y="156640"/>
                      <a:pt x="984482" y="156640"/>
                    </a:cubicBezTo>
                    <a:cubicBezTo>
                      <a:pt x="1105184" y="156640"/>
                      <a:pt x="1203033" y="251968"/>
                      <a:pt x="1203033" y="369561"/>
                    </a:cubicBezTo>
                    <a:cubicBezTo>
                      <a:pt x="1203033" y="487154"/>
                      <a:pt x="1105184" y="582482"/>
                      <a:pt x="984482" y="582482"/>
                    </a:cubicBezTo>
                    <a:cubicBezTo>
                      <a:pt x="969394" y="582482"/>
                      <a:pt x="954664" y="580993"/>
                      <a:pt x="940437" y="578156"/>
                    </a:cubicBezTo>
                    <a:lnTo>
                      <a:pt x="930122" y="575037"/>
                    </a:lnTo>
                    <a:lnTo>
                      <a:pt x="880792" y="611370"/>
                    </a:lnTo>
                    <a:cubicBezTo>
                      <a:pt x="857473" y="622144"/>
                      <a:pt x="831835" y="628102"/>
                      <a:pt x="804924" y="628102"/>
                    </a:cubicBezTo>
                    <a:cubicBezTo>
                      <a:pt x="778013" y="628102"/>
                      <a:pt x="752376" y="622144"/>
                      <a:pt x="729057" y="611370"/>
                    </a:cubicBezTo>
                    <a:lnTo>
                      <a:pt x="704011" y="592923"/>
                    </a:lnTo>
                    <a:lnTo>
                      <a:pt x="660918" y="652738"/>
                    </a:lnTo>
                    <a:cubicBezTo>
                      <a:pt x="619747" y="691269"/>
                      <a:pt x="562868" y="715101"/>
                      <a:pt x="500042" y="715101"/>
                    </a:cubicBezTo>
                    <a:cubicBezTo>
                      <a:pt x="405803" y="715101"/>
                      <a:pt x="324947" y="661479"/>
                      <a:pt x="290408" y="585059"/>
                    </a:cubicBezTo>
                    <a:lnTo>
                      <a:pt x="285077" y="560343"/>
                    </a:lnTo>
                    <a:lnTo>
                      <a:pt x="262596" y="567141"/>
                    </a:lnTo>
                    <a:cubicBezTo>
                      <a:pt x="248369" y="569978"/>
                      <a:pt x="233639" y="571467"/>
                      <a:pt x="218551" y="571467"/>
                    </a:cubicBezTo>
                    <a:cubicBezTo>
                      <a:pt x="97849" y="571467"/>
                      <a:pt x="0" y="476139"/>
                      <a:pt x="0" y="358546"/>
                    </a:cubicBezTo>
                    <a:cubicBezTo>
                      <a:pt x="0" y="240953"/>
                      <a:pt x="97849" y="145625"/>
                      <a:pt x="218551" y="145625"/>
                    </a:cubicBezTo>
                    <a:cubicBezTo>
                      <a:pt x="241182" y="145625"/>
                      <a:pt x="263011" y="148976"/>
                      <a:pt x="283541" y="155197"/>
                    </a:cubicBezTo>
                    <a:lnTo>
                      <a:pt x="335123" y="179355"/>
                    </a:lnTo>
                    <a:lnTo>
                      <a:pt x="336444" y="170010"/>
                    </a:lnTo>
                    <a:cubicBezTo>
                      <a:pt x="364285" y="72985"/>
                      <a:pt x="484664" y="0"/>
                      <a:pt x="6289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Gill Sans MT"/>
                  <a:cs typeface="+mn-cs"/>
                </a:endParaRPr>
              </a:p>
            </p:txBody>
          </p:sp>
        </p:grpSp>
        <p:sp>
          <p:nvSpPr>
            <p:cNvPr id="36" name="직사각형 35"/>
            <p:cNvSpPr/>
            <p:nvPr/>
          </p:nvSpPr>
          <p:spPr>
            <a:xfrm>
              <a:off x="1521705" y="2162195"/>
              <a:ext cx="841730" cy="4304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1C1C1C"/>
                  </a:solidFill>
                  <a:effectLst/>
                  <a:uLnTx/>
                  <a:uFillTx/>
                  <a:latin typeface="Arial" panose="020B0604020202020204" pitchFamily="34" charset="0"/>
                  <a:ea typeface="Arial Unicode MS" panose="020B0604020202020204" pitchFamily="50" charset="-127"/>
                  <a:cs typeface="Arial" panose="020B0604020202020204" pitchFamily="34" charset="0"/>
                </a:rPr>
                <a:t>GEMS</a:t>
              </a:r>
              <a:endParaRPr kumimoji="0" lang="ko-KR" altLang="ko-KR" sz="900" b="1" i="0" u="none" strike="noStrike" kern="1200" cap="none" spc="0" normalizeH="0" baseline="0" noProof="0" dirty="0">
                <a:ln>
                  <a:noFill/>
                </a:ln>
                <a:solidFill>
                  <a:srgbClr val="1C1C1C"/>
                </a:solidFill>
                <a:effectLst/>
                <a:uLnTx/>
                <a:uFillTx/>
                <a:latin typeface="Arial" panose="020B0604020202020204" pitchFamily="34" charset="0"/>
                <a:ea typeface="Arial Unicode MS" panose="020B0604020202020204" pitchFamily="50" charset="-127"/>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1C1C1C"/>
                  </a:solidFill>
                  <a:effectLst/>
                  <a:uLnTx/>
                  <a:uFillTx/>
                  <a:latin typeface="Arial" panose="020B0604020202020204" pitchFamily="34" charset="0"/>
                  <a:ea typeface="Arial Unicode MS" panose="020B0604020202020204" pitchFamily="50" charset="-127"/>
                  <a:cs typeface="Arial" panose="020B0604020202020204" pitchFamily="34" charset="0"/>
                </a:rPr>
                <a:t>Data</a:t>
              </a:r>
              <a:endParaRPr kumimoji="0" lang="ko-KR" altLang="ko-KR" sz="900" b="1" i="0" u="none" strike="noStrike" kern="1200" cap="none" spc="0" normalizeH="0" baseline="0" noProof="0" dirty="0">
                <a:ln>
                  <a:noFill/>
                </a:ln>
                <a:solidFill>
                  <a:srgbClr val="1C1C1C"/>
                </a:solidFill>
                <a:effectLst/>
                <a:uLnTx/>
                <a:uFillTx/>
                <a:latin typeface="Arial" panose="020B0604020202020204" pitchFamily="34" charset="0"/>
                <a:ea typeface="Arial Unicode MS" panose="020B0604020202020204" pitchFamily="50" charset="-127"/>
                <a:cs typeface="Arial" panose="020B0604020202020204" pitchFamily="34" charset="0"/>
              </a:endParaRPr>
            </a:p>
          </p:txBody>
        </p:sp>
      </p:grpSp>
      <p:grpSp>
        <p:nvGrpSpPr>
          <p:cNvPr id="39" name="그룹 69"/>
          <p:cNvGrpSpPr/>
          <p:nvPr/>
        </p:nvGrpSpPr>
        <p:grpSpPr>
          <a:xfrm>
            <a:off x="452549" y="2343997"/>
            <a:ext cx="819874" cy="423273"/>
            <a:chOff x="510345" y="2425330"/>
            <a:chExt cx="879064" cy="483318"/>
          </a:xfrm>
        </p:grpSpPr>
        <p:sp>
          <p:nvSpPr>
            <p:cNvPr id="40" name="자유형 39"/>
            <p:cNvSpPr/>
            <p:nvPr/>
          </p:nvSpPr>
          <p:spPr>
            <a:xfrm>
              <a:off x="510345" y="2425330"/>
              <a:ext cx="879064" cy="482948"/>
            </a:xfrm>
            <a:custGeom>
              <a:avLst/>
              <a:gdLst>
                <a:gd name="connsiteX0" fmla="*/ 628948 w 1203033"/>
                <a:gd name="connsiteY0" fmla="*/ 0 h 715101"/>
                <a:gd name="connsiteX1" fmla="*/ 904055 w 1203033"/>
                <a:gd name="connsiteY1" fmla="*/ 130042 h 715101"/>
                <a:gd name="connsiteX2" fmla="*/ 914988 w 1203033"/>
                <a:gd name="connsiteY2" fmla="*/ 168662 h 715101"/>
                <a:gd name="connsiteX3" fmla="*/ 940437 w 1203033"/>
                <a:gd name="connsiteY3" fmla="*/ 160966 h 715101"/>
                <a:gd name="connsiteX4" fmla="*/ 984482 w 1203033"/>
                <a:gd name="connsiteY4" fmla="*/ 156640 h 715101"/>
                <a:gd name="connsiteX5" fmla="*/ 1203033 w 1203033"/>
                <a:gd name="connsiteY5" fmla="*/ 369561 h 715101"/>
                <a:gd name="connsiteX6" fmla="*/ 984482 w 1203033"/>
                <a:gd name="connsiteY6" fmla="*/ 582482 h 715101"/>
                <a:gd name="connsiteX7" fmla="*/ 940437 w 1203033"/>
                <a:gd name="connsiteY7" fmla="*/ 578156 h 715101"/>
                <a:gd name="connsiteX8" fmla="*/ 930122 w 1203033"/>
                <a:gd name="connsiteY8" fmla="*/ 575037 h 715101"/>
                <a:gd name="connsiteX9" fmla="*/ 880792 w 1203033"/>
                <a:gd name="connsiteY9" fmla="*/ 611370 h 715101"/>
                <a:gd name="connsiteX10" fmla="*/ 804924 w 1203033"/>
                <a:gd name="connsiteY10" fmla="*/ 628102 h 715101"/>
                <a:gd name="connsiteX11" fmla="*/ 729057 w 1203033"/>
                <a:gd name="connsiteY11" fmla="*/ 611370 h 715101"/>
                <a:gd name="connsiteX12" fmla="*/ 704011 w 1203033"/>
                <a:gd name="connsiteY12" fmla="*/ 592923 h 715101"/>
                <a:gd name="connsiteX13" fmla="*/ 660918 w 1203033"/>
                <a:gd name="connsiteY13" fmla="*/ 652738 h 715101"/>
                <a:gd name="connsiteX14" fmla="*/ 500042 w 1203033"/>
                <a:gd name="connsiteY14" fmla="*/ 715101 h 715101"/>
                <a:gd name="connsiteX15" fmla="*/ 290408 w 1203033"/>
                <a:gd name="connsiteY15" fmla="*/ 585059 h 715101"/>
                <a:gd name="connsiteX16" fmla="*/ 285077 w 1203033"/>
                <a:gd name="connsiteY16" fmla="*/ 560343 h 715101"/>
                <a:gd name="connsiteX17" fmla="*/ 262596 w 1203033"/>
                <a:gd name="connsiteY17" fmla="*/ 567141 h 715101"/>
                <a:gd name="connsiteX18" fmla="*/ 218551 w 1203033"/>
                <a:gd name="connsiteY18" fmla="*/ 571467 h 715101"/>
                <a:gd name="connsiteX19" fmla="*/ 0 w 1203033"/>
                <a:gd name="connsiteY19" fmla="*/ 358546 h 715101"/>
                <a:gd name="connsiteX20" fmla="*/ 218551 w 1203033"/>
                <a:gd name="connsiteY20" fmla="*/ 145625 h 715101"/>
                <a:gd name="connsiteX21" fmla="*/ 283541 w 1203033"/>
                <a:gd name="connsiteY21" fmla="*/ 155197 h 715101"/>
                <a:gd name="connsiteX22" fmla="*/ 335123 w 1203033"/>
                <a:gd name="connsiteY22" fmla="*/ 179355 h 715101"/>
                <a:gd name="connsiteX23" fmla="*/ 336444 w 1203033"/>
                <a:gd name="connsiteY23" fmla="*/ 170010 h 715101"/>
                <a:gd name="connsiteX24" fmla="*/ 628948 w 1203033"/>
                <a:gd name="connsiteY24" fmla="*/ 0 h 7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3033" h="715101">
                  <a:moveTo>
                    <a:pt x="628948" y="0"/>
                  </a:moveTo>
                  <a:cubicBezTo>
                    <a:pt x="752620" y="0"/>
                    <a:pt x="858730" y="53622"/>
                    <a:pt x="904055" y="130042"/>
                  </a:cubicBezTo>
                  <a:lnTo>
                    <a:pt x="914988" y="168662"/>
                  </a:lnTo>
                  <a:lnTo>
                    <a:pt x="940437" y="160966"/>
                  </a:lnTo>
                  <a:cubicBezTo>
                    <a:pt x="954664" y="158129"/>
                    <a:pt x="969394" y="156640"/>
                    <a:pt x="984482" y="156640"/>
                  </a:cubicBezTo>
                  <a:cubicBezTo>
                    <a:pt x="1105184" y="156640"/>
                    <a:pt x="1203033" y="251968"/>
                    <a:pt x="1203033" y="369561"/>
                  </a:cubicBezTo>
                  <a:cubicBezTo>
                    <a:pt x="1203033" y="487154"/>
                    <a:pt x="1105184" y="582482"/>
                    <a:pt x="984482" y="582482"/>
                  </a:cubicBezTo>
                  <a:cubicBezTo>
                    <a:pt x="969394" y="582482"/>
                    <a:pt x="954664" y="580993"/>
                    <a:pt x="940437" y="578156"/>
                  </a:cubicBezTo>
                  <a:lnTo>
                    <a:pt x="930122" y="575037"/>
                  </a:lnTo>
                  <a:lnTo>
                    <a:pt x="880792" y="611370"/>
                  </a:lnTo>
                  <a:cubicBezTo>
                    <a:pt x="857473" y="622144"/>
                    <a:pt x="831835" y="628102"/>
                    <a:pt x="804924" y="628102"/>
                  </a:cubicBezTo>
                  <a:cubicBezTo>
                    <a:pt x="778013" y="628102"/>
                    <a:pt x="752376" y="622144"/>
                    <a:pt x="729057" y="611370"/>
                  </a:cubicBezTo>
                  <a:lnTo>
                    <a:pt x="704011" y="592923"/>
                  </a:lnTo>
                  <a:lnTo>
                    <a:pt x="660918" y="652738"/>
                  </a:lnTo>
                  <a:cubicBezTo>
                    <a:pt x="619747" y="691269"/>
                    <a:pt x="562868" y="715101"/>
                    <a:pt x="500042" y="715101"/>
                  </a:cubicBezTo>
                  <a:cubicBezTo>
                    <a:pt x="405803" y="715101"/>
                    <a:pt x="324947" y="661479"/>
                    <a:pt x="290408" y="585059"/>
                  </a:cubicBezTo>
                  <a:lnTo>
                    <a:pt x="285077" y="560343"/>
                  </a:lnTo>
                  <a:lnTo>
                    <a:pt x="262596" y="567141"/>
                  </a:lnTo>
                  <a:cubicBezTo>
                    <a:pt x="248369" y="569978"/>
                    <a:pt x="233639" y="571467"/>
                    <a:pt x="218551" y="571467"/>
                  </a:cubicBezTo>
                  <a:cubicBezTo>
                    <a:pt x="97849" y="571467"/>
                    <a:pt x="0" y="476139"/>
                    <a:pt x="0" y="358546"/>
                  </a:cubicBezTo>
                  <a:cubicBezTo>
                    <a:pt x="0" y="240953"/>
                    <a:pt x="97849" y="145625"/>
                    <a:pt x="218551" y="145625"/>
                  </a:cubicBezTo>
                  <a:cubicBezTo>
                    <a:pt x="241182" y="145625"/>
                    <a:pt x="263011" y="148976"/>
                    <a:pt x="283541" y="155197"/>
                  </a:cubicBezTo>
                  <a:lnTo>
                    <a:pt x="335123" y="179355"/>
                  </a:lnTo>
                  <a:lnTo>
                    <a:pt x="336444" y="170010"/>
                  </a:lnTo>
                  <a:cubicBezTo>
                    <a:pt x="364285" y="72985"/>
                    <a:pt x="484664" y="0"/>
                    <a:pt x="628948" y="0"/>
                  </a:cubicBezTo>
                  <a:close/>
                </a:path>
              </a:pathLst>
            </a:custGeom>
            <a:gradFill flip="none" rotWithShape="1">
              <a:gsLst>
                <a:gs pos="96000">
                  <a:schemeClr val="bg1">
                    <a:alpha val="20000"/>
                  </a:schemeClr>
                </a:gs>
                <a:gs pos="49000">
                  <a:schemeClr val="bg1">
                    <a:alpha val="92000"/>
                  </a:schemeClr>
                </a:gs>
                <a:gs pos="5000">
                  <a:schemeClr val="bg1">
                    <a:alpha val="20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000" b="0" i="0" u="none" strike="noStrike" kern="1200" cap="none" spc="0" normalizeH="0" baseline="0" noProof="0">
                <a:ln>
                  <a:noFill/>
                </a:ln>
                <a:solidFill>
                  <a:prstClr val="white"/>
                </a:solidFill>
                <a:effectLst/>
                <a:uLnTx/>
                <a:uFillTx/>
                <a:latin typeface="Gill Sans MT"/>
                <a:cs typeface="+mn-cs"/>
              </a:endParaRPr>
            </a:p>
          </p:txBody>
        </p:sp>
        <p:sp>
          <p:nvSpPr>
            <p:cNvPr id="43" name="자유형 42"/>
            <p:cNvSpPr/>
            <p:nvPr/>
          </p:nvSpPr>
          <p:spPr>
            <a:xfrm>
              <a:off x="584957" y="2450044"/>
              <a:ext cx="749975" cy="412028"/>
            </a:xfrm>
            <a:custGeom>
              <a:avLst/>
              <a:gdLst>
                <a:gd name="connsiteX0" fmla="*/ 628948 w 1203033"/>
                <a:gd name="connsiteY0" fmla="*/ 0 h 715101"/>
                <a:gd name="connsiteX1" fmla="*/ 904055 w 1203033"/>
                <a:gd name="connsiteY1" fmla="*/ 130042 h 715101"/>
                <a:gd name="connsiteX2" fmla="*/ 914988 w 1203033"/>
                <a:gd name="connsiteY2" fmla="*/ 168662 h 715101"/>
                <a:gd name="connsiteX3" fmla="*/ 940437 w 1203033"/>
                <a:gd name="connsiteY3" fmla="*/ 160966 h 715101"/>
                <a:gd name="connsiteX4" fmla="*/ 984482 w 1203033"/>
                <a:gd name="connsiteY4" fmla="*/ 156640 h 715101"/>
                <a:gd name="connsiteX5" fmla="*/ 1203033 w 1203033"/>
                <a:gd name="connsiteY5" fmla="*/ 369561 h 715101"/>
                <a:gd name="connsiteX6" fmla="*/ 984482 w 1203033"/>
                <a:gd name="connsiteY6" fmla="*/ 582482 h 715101"/>
                <a:gd name="connsiteX7" fmla="*/ 940437 w 1203033"/>
                <a:gd name="connsiteY7" fmla="*/ 578156 h 715101"/>
                <a:gd name="connsiteX8" fmla="*/ 930122 w 1203033"/>
                <a:gd name="connsiteY8" fmla="*/ 575037 h 715101"/>
                <a:gd name="connsiteX9" fmla="*/ 880792 w 1203033"/>
                <a:gd name="connsiteY9" fmla="*/ 611370 h 715101"/>
                <a:gd name="connsiteX10" fmla="*/ 804924 w 1203033"/>
                <a:gd name="connsiteY10" fmla="*/ 628102 h 715101"/>
                <a:gd name="connsiteX11" fmla="*/ 729057 w 1203033"/>
                <a:gd name="connsiteY11" fmla="*/ 611370 h 715101"/>
                <a:gd name="connsiteX12" fmla="*/ 704011 w 1203033"/>
                <a:gd name="connsiteY12" fmla="*/ 592923 h 715101"/>
                <a:gd name="connsiteX13" fmla="*/ 660918 w 1203033"/>
                <a:gd name="connsiteY13" fmla="*/ 652738 h 715101"/>
                <a:gd name="connsiteX14" fmla="*/ 500042 w 1203033"/>
                <a:gd name="connsiteY14" fmla="*/ 715101 h 715101"/>
                <a:gd name="connsiteX15" fmla="*/ 290408 w 1203033"/>
                <a:gd name="connsiteY15" fmla="*/ 585059 h 715101"/>
                <a:gd name="connsiteX16" fmla="*/ 285077 w 1203033"/>
                <a:gd name="connsiteY16" fmla="*/ 560343 h 715101"/>
                <a:gd name="connsiteX17" fmla="*/ 262596 w 1203033"/>
                <a:gd name="connsiteY17" fmla="*/ 567141 h 715101"/>
                <a:gd name="connsiteX18" fmla="*/ 218551 w 1203033"/>
                <a:gd name="connsiteY18" fmla="*/ 571467 h 715101"/>
                <a:gd name="connsiteX19" fmla="*/ 0 w 1203033"/>
                <a:gd name="connsiteY19" fmla="*/ 358546 h 715101"/>
                <a:gd name="connsiteX20" fmla="*/ 218551 w 1203033"/>
                <a:gd name="connsiteY20" fmla="*/ 145625 h 715101"/>
                <a:gd name="connsiteX21" fmla="*/ 283541 w 1203033"/>
                <a:gd name="connsiteY21" fmla="*/ 155197 h 715101"/>
                <a:gd name="connsiteX22" fmla="*/ 335123 w 1203033"/>
                <a:gd name="connsiteY22" fmla="*/ 179355 h 715101"/>
                <a:gd name="connsiteX23" fmla="*/ 336444 w 1203033"/>
                <a:gd name="connsiteY23" fmla="*/ 170010 h 715101"/>
                <a:gd name="connsiteX24" fmla="*/ 628948 w 1203033"/>
                <a:gd name="connsiteY24" fmla="*/ 0 h 7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3033" h="715101">
                  <a:moveTo>
                    <a:pt x="628948" y="0"/>
                  </a:moveTo>
                  <a:cubicBezTo>
                    <a:pt x="752620" y="0"/>
                    <a:pt x="858730" y="53622"/>
                    <a:pt x="904055" y="130042"/>
                  </a:cubicBezTo>
                  <a:lnTo>
                    <a:pt x="914988" y="168662"/>
                  </a:lnTo>
                  <a:lnTo>
                    <a:pt x="940437" y="160966"/>
                  </a:lnTo>
                  <a:cubicBezTo>
                    <a:pt x="954664" y="158129"/>
                    <a:pt x="969394" y="156640"/>
                    <a:pt x="984482" y="156640"/>
                  </a:cubicBezTo>
                  <a:cubicBezTo>
                    <a:pt x="1105184" y="156640"/>
                    <a:pt x="1203033" y="251968"/>
                    <a:pt x="1203033" y="369561"/>
                  </a:cubicBezTo>
                  <a:cubicBezTo>
                    <a:pt x="1203033" y="487154"/>
                    <a:pt x="1105184" y="582482"/>
                    <a:pt x="984482" y="582482"/>
                  </a:cubicBezTo>
                  <a:cubicBezTo>
                    <a:pt x="969394" y="582482"/>
                    <a:pt x="954664" y="580993"/>
                    <a:pt x="940437" y="578156"/>
                  </a:cubicBezTo>
                  <a:lnTo>
                    <a:pt x="930122" y="575037"/>
                  </a:lnTo>
                  <a:lnTo>
                    <a:pt x="880792" y="611370"/>
                  </a:lnTo>
                  <a:cubicBezTo>
                    <a:pt x="857473" y="622144"/>
                    <a:pt x="831835" y="628102"/>
                    <a:pt x="804924" y="628102"/>
                  </a:cubicBezTo>
                  <a:cubicBezTo>
                    <a:pt x="778013" y="628102"/>
                    <a:pt x="752376" y="622144"/>
                    <a:pt x="729057" y="611370"/>
                  </a:cubicBezTo>
                  <a:lnTo>
                    <a:pt x="704011" y="592923"/>
                  </a:lnTo>
                  <a:lnTo>
                    <a:pt x="660918" y="652738"/>
                  </a:lnTo>
                  <a:cubicBezTo>
                    <a:pt x="619747" y="691269"/>
                    <a:pt x="562868" y="715101"/>
                    <a:pt x="500042" y="715101"/>
                  </a:cubicBezTo>
                  <a:cubicBezTo>
                    <a:pt x="405803" y="715101"/>
                    <a:pt x="324947" y="661479"/>
                    <a:pt x="290408" y="585059"/>
                  </a:cubicBezTo>
                  <a:lnTo>
                    <a:pt x="285077" y="560343"/>
                  </a:lnTo>
                  <a:lnTo>
                    <a:pt x="262596" y="567141"/>
                  </a:lnTo>
                  <a:cubicBezTo>
                    <a:pt x="248369" y="569978"/>
                    <a:pt x="233639" y="571467"/>
                    <a:pt x="218551" y="571467"/>
                  </a:cubicBezTo>
                  <a:cubicBezTo>
                    <a:pt x="97849" y="571467"/>
                    <a:pt x="0" y="476139"/>
                    <a:pt x="0" y="358546"/>
                  </a:cubicBezTo>
                  <a:cubicBezTo>
                    <a:pt x="0" y="240953"/>
                    <a:pt x="97849" y="145625"/>
                    <a:pt x="218551" y="145625"/>
                  </a:cubicBezTo>
                  <a:cubicBezTo>
                    <a:pt x="241182" y="145625"/>
                    <a:pt x="263011" y="148976"/>
                    <a:pt x="283541" y="155197"/>
                  </a:cubicBezTo>
                  <a:lnTo>
                    <a:pt x="335123" y="179355"/>
                  </a:lnTo>
                  <a:lnTo>
                    <a:pt x="336444" y="170010"/>
                  </a:lnTo>
                  <a:cubicBezTo>
                    <a:pt x="364285" y="72985"/>
                    <a:pt x="484664" y="0"/>
                    <a:pt x="6289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000" b="0" i="0" u="none" strike="noStrike" kern="1200" cap="none" spc="0" normalizeH="0" baseline="0" noProof="0">
                <a:ln>
                  <a:noFill/>
                </a:ln>
                <a:solidFill>
                  <a:prstClr val="white"/>
                </a:solidFill>
                <a:effectLst/>
                <a:uLnTx/>
                <a:uFillTx/>
                <a:latin typeface="Gill Sans MT"/>
                <a:cs typeface="+mn-cs"/>
              </a:endParaRPr>
            </a:p>
          </p:txBody>
        </p:sp>
        <p:sp>
          <p:nvSpPr>
            <p:cNvPr id="44" name="직사각형 43"/>
            <p:cNvSpPr/>
            <p:nvPr/>
          </p:nvSpPr>
          <p:spPr>
            <a:xfrm>
              <a:off x="573458" y="2486923"/>
              <a:ext cx="807933" cy="421725"/>
            </a:xfrm>
            <a:prstGeom prst="rect">
              <a:avLst/>
            </a:prstGeom>
          </p:spPr>
          <p:txBody>
            <a:bodyPr wrap="square">
              <a:spAutoFit/>
            </a:bodyPr>
            <a:lstStyle/>
            <a:p>
              <a:pPr marL="0" marR="0" lvl="0" indent="0" algn="ctr" defTabSz="1203325"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1C1C1C"/>
                  </a:solidFill>
                  <a:effectLst/>
                  <a:uLnTx/>
                  <a:uFillTx/>
                  <a:latin typeface="Arial" panose="020B0604020202020204" pitchFamily="34" charset="0"/>
                  <a:ea typeface="Arial Unicode MS" panose="020B0604020202020204" pitchFamily="50" charset="-127"/>
                  <a:cs typeface="Arial" panose="020B0604020202020204" pitchFamily="34" charset="0"/>
                  <a:sym typeface="Arial" charset="0"/>
                </a:rPr>
                <a:t>GOCI-2</a:t>
              </a:r>
            </a:p>
            <a:p>
              <a:pPr marL="0" marR="0" lvl="0" indent="0" algn="ctr" defTabSz="1203325"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1C1C1C"/>
                  </a:solidFill>
                  <a:effectLst/>
                  <a:uLnTx/>
                  <a:uFillTx/>
                  <a:latin typeface="Arial" panose="020B0604020202020204" pitchFamily="34" charset="0"/>
                  <a:ea typeface="Arial Unicode MS" panose="020B0604020202020204" pitchFamily="50" charset="-127"/>
                  <a:cs typeface="Arial" panose="020B0604020202020204" pitchFamily="34" charset="0"/>
                  <a:sym typeface="Arial" charset="0"/>
                </a:rPr>
                <a:t>Data</a:t>
              </a:r>
              <a:endParaRPr kumimoji="0" lang="ko-KR" altLang="en-US" sz="900" b="1" i="0" u="none" strike="noStrike" kern="1200" cap="none" spc="0" normalizeH="0" baseline="0" noProof="0" dirty="0">
                <a:ln>
                  <a:noFill/>
                </a:ln>
                <a:solidFill>
                  <a:srgbClr val="1C1C1C"/>
                </a:solidFill>
                <a:effectLst/>
                <a:uLnTx/>
                <a:uFillTx/>
                <a:latin typeface="Arial" panose="020B0604020202020204" pitchFamily="34" charset="0"/>
                <a:ea typeface="Arial Unicode MS" panose="020B0604020202020204" pitchFamily="50" charset="-127"/>
                <a:cs typeface="Arial" panose="020B0604020202020204" pitchFamily="34" charset="0"/>
                <a:sym typeface="Arial" charset="0"/>
              </a:endParaRPr>
            </a:p>
          </p:txBody>
        </p:sp>
      </p:grpSp>
      <p:pic>
        <p:nvPicPr>
          <p:cNvPr id="45" name="Picture 15" descr="gk2b satellite에 대한 이미지 검색결과"/>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20520346">
            <a:off x="62894" y="1640915"/>
            <a:ext cx="1491353" cy="852827"/>
          </a:xfrm>
          <a:prstGeom prst="rect">
            <a:avLst/>
          </a:prstGeom>
          <a:noFill/>
          <a:ln w="9525">
            <a:noFill/>
            <a:miter lim="800000"/>
            <a:headEnd/>
            <a:tailEnd/>
          </a:ln>
        </p:spPr>
      </p:pic>
    </p:spTree>
    <p:extLst>
      <p:ext uri="{BB962C8B-B14F-4D97-AF65-F5344CB8AC3E}">
        <p14:creationId xmlns:p14="http://schemas.microsoft.com/office/powerpoint/2010/main" val="25550239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제목 14"/>
          <p:cNvSpPr>
            <a:spLocks noGrp="1"/>
          </p:cNvSpPr>
          <p:nvPr>
            <p:ph type="title"/>
          </p:nvPr>
        </p:nvSpPr>
        <p:spPr>
          <a:xfrm>
            <a:off x="1100832" y="118564"/>
            <a:ext cx="9994557" cy="387798"/>
          </a:xfrm>
          <a:noFill/>
        </p:spPr>
        <p:txBody>
          <a:bodyPr wrap="square" lIns="0" tIns="0" rIns="0" bIns="0" rtlCol="0">
            <a:spAutoFit/>
          </a:bodyPr>
          <a:lstStyle/>
          <a:p>
            <a:pPr latinLnBrk="0"/>
            <a:r>
              <a:rPr lang="en-US" altLang="ko-KR" sz="2800" b="1" dirty="0" smtClean="0">
                <a:solidFill>
                  <a:schemeClr val="tx1">
                    <a:lumMod val="85000"/>
                    <a:lumOff val="15000"/>
                  </a:schemeClr>
                </a:solidFill>
                <a:effectLst>
                  <a:outerShdw blurRad="38100" dist="38100" dir="2700000" algn="tl">
                    <a:srgbClr val="000000">
                      <a:alpha val="43137"/>
                    </a:srgbClr>
                  </a:outerShdw>
                </a:effectLst>
                <a:latin typeface="+mj-ea"/>
                <a:cs typeface="Titillium" charset="0"/>
              </a:rPr>
              <a:t>Status of GEMS products</a:t>
            </a:r>
            <a:endParaRPr lang="ko-KR" altLang="en-US" sz="2800" b="1" dirty="0">
              <a:solidFill>
                <a:schemeClr val="tx1">
                  <a:lumMod val="85000"/>
                  <a:lumOff val="15000"/>
                </a:schemeClr>
              </a:solidFill>
              <a:effectLst>
                <a:outerShdw blurRad="38100" dist="38100" dir="2700000" algn="tl">
                  <a:srgbClr val="000000">
                    <a:alpha val="43137"/>
                  </a:srgbClr>
                </a:outerShdw>
              </a:effectLst>
              <a:latin typeface="+mj-ea"/>
              <a:cs typeface="Titillium" charset="0"/>
            </a:endParaRPr>
          </a:p>
        </p:txBody>
      </p:sp>
      <p:sp>
        <p:nvSpPr>
          <p:cNvPr id="17" name="TextBox 16"/>
          <p:cNvSpPr txBox="1"/>
          <p:nvPr/>
        </p:nvSpPr>
        <p:spPr>
          <a:xfrm>
            <a:off x="226265" y="74720"/>
            <a:ext cx="8570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300" normalizeH="0" baseline="0" noProof="0" dirty="0" smtClean="0">
                <a:ln>
                  <a:noFill/>
                </a:ln>
                <a:solidFill>
                  <a:prstClr val="black">
                    <a:lumMod val="65000"/>
                    <a:lumOff val="35000"/>
                  </a:prstClr>
                </a:solidFill>
                <a:effectLst/>
                <a:uLnTx/>
                <a:uFillTx/>
                <a:latin typeface="HY견고딕" panose="02030600000101010101" pitchFamily="18" charset="-127"/>
                <a:ea typeface="HY견고딕" panose="02030600000101010101" pitchFamily="18" charset="-127"/>
                <a:cs typeface="맑은고딕"/>
              </a:rPr>
              <a:t>02</a:t>
            </a:r>
            <a:endParaRPr kumimoji="0" lang="en-US" sz="3600" b="1" i="0" u="none" strike="noStrike" kern="1200" cap="none" spc="-300" normalizeH="0" baseline="0" noProof="0" dirty="0">
              <a:ln>
                <a:noFill/>
              </a:ln>
              <a:solidFill>
                <a:prstClr val="black">
                  <a:lumMod val="65000"/>
                  <a:lumOff val="35000"/>
                </a:prstClr>
              </a:solidFill>
              <a:effectLst/>
              <a:uLnTx/>
              <a:uFillTx/>
              <a:latin typeface="HY견고딕" panose="02030600000101010101" pitchFamily="18" charset="-127"/>
              <a:ea typeface="HY견고딕" panose="02030600000101010101" pitchFamily="18" charset="-127"/>
              <a:cs typeface="맑은고딕"/>
            </a:endParaRPr>
          </a:p>
        </p:txBody>
      </p:sp>
      <p:grpSp>
        <p:nvGrpSpPr>
          <p:cNvPr id="27" name="그룹 26"/>
          <p:cNvGrpSpPr/>
          <p:nvPr/>
        </p:nvGrpSpPr>
        <p:grpSpPr>
          <a:xfrm>
            <a:off x="1078531" y="4564586"/>
            <a:ext cx="10520507" cy="2167018"/>
            <a:chOff x="1177146" y="3620789"/>
            <a:chExt cx="10520507" cy="2167018"/>
          </a:xfrm>
        </p:grpSpPr>
        <p:sp>
          <p:nvSpPr>
            <p:cNvPr id="28" name="직사각형 27"/>
            <p:cNvSpPr/>
            <p:nvPr/>
          </p:nvSpPr>
          <p:spPr>
            <a:xfrm>
              <a:off x="6705885" y="3620789"/>
              <a:ext cx="928588"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NIER IOT</a:t>
              </a:r>
            </a:p>
          </p:txBody>
        </p:sp>
        <p:grpSp>
          <p:nvGrpSpPr>
            <p:cNvPr id="29" name="그룹 28"/>
            <p:cNvGrpSpPr/>
            <p:nvPr/>
          </p:nvGrpSpPr>
          <p:grpSpPr>
            <a:xfrm>
              <a:off x="1177146" y="3896598"/>
              <a:ext cx="10520507" cy="1891209"/>
              <a:chOff x="1177146" y="3896598"/>
              <a:chExt cx="10520507" cy="1891209"/>
            </a:xfrm>
          </p:grpSpPr>
          <p:grpSp>
            <p:nvGrpSpPr>
              <p:cNvPr id="30" name="그룹 29"/>
              <p:cNvGrpSpPr/>
              <p:nvPr/>
            </p:nvGrpSpPr>
            <p:grpSpPr>
              <a:xfrm>
                <a:off x="1177146" y="4089860"/>
                <a:ext cx="10520507" cy="1697947"/>
                <a:chOff x="1177146" y="4089860"/>
                <a:chExt cx="10520507" cy="1697947"/>
              </a:xfrm>
            </p:grpSpPr>
            <p:grpSp>
              <p:nvGrpSpPr>
                <p:cNvPr id="33" name="그룹 32"/>
                <p:cNvGrpSpPr/>
                <p:nvPr/>
              </p:nvGrpSpPr>
              <p:grpSpPr>
                <a:xfrm>
                  <a:off x="1385453" y="4089860"/>
                  <a:ext cx="9917656" cy="1070640"/>
                  <a:chOff x="1385453" y="4089860"/>
                  <a:chExt cx="9917656" cy="1070640"/>
                </a:xfrm>
              </p:grpSpPr>
              <p:sp>
                <p:nvSpPr>
                  <p:cNvPr id="52" name="직사각형 51"/>
                  <p:cNvSpPr/>
                  <p:nvPr/>
                </p:nvSpPr>
                <p:spPr>
                  <a:xfrm>
                    <a:off x="1385453" y="4274705"/>
                    <a:ext cx="9917656" cy="723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grpSp>
                <p:nvGrpSpPr>
                  <p:cNvPr id="53" name="그룹 52"/>
                  <p:cNvGrpSpPr/>
                  <p:nvPr/>
                </p:nvGrpSpPr>
                <p:grpSpPr>
                  <a:xfrm>
                    <a:off x="1791877" y="4206894"/>
                    <a:ext cx="208800" cy="366121"/>
                    <a:chOff x="1970965" y="4450595"/>
                    <a:chExt cx="220009" cy="385776"/>
                  </a:xfrm>
                </p:grpSpPr>
                <p:sp>
                  <p:nvSpPr>
                    <p:cNvPr id="74" name="타원 73"/>
                    <p:cNvSpPr/>
                    <p:nvPr/>
                  </p:nvSpPr>
                  <p:spPr>
                    <a:xfrm>
                      <a:off x="1970965" y="4450595"/>
                      <a:ext cx="220009" cy="220009"/>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6600"/>
                        </a:solidFill>
                        <a:effectLst/>
                        <a:uLnTx/>
                        <a:uFillTx/>
                        <a:latin typeface="Gill Sans MT"/>
                        <a:cs typeface="+mn-cs"/>
                      </a:endParaRPr>
                    </a:p>
                  </p:txBody>
                </p:sp>
                <p:sp>
                  <p:nvSpPr>
                    <p:cNvPr id="75" name="직사각형 74"/>
                    <p:cNvSpPr/>
                    <p:nvPr/>
                  </p:nvSpPr>
                  <p:spPr>
                    <a:xfrm>
                      <a:off x="2065443" y="4598246"/>
                      <a:ext cx="45719" cy="23812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6600"/>
                        </a:solidFill>
                        <a:effectLst/>
                        <a:uLnTx/>
                        <a:uFillTx/>
                        <a:latin typeface="Gill Sans MT"/>
                        <a:cs typeface="+mn-cs"/>
                      </a:endParaRPr>
                    </a:p>
                  </p:txBody>
                </p:sp>
              </p:grpSp>
              <p:grpSp>
                <p:nvGrpSpPr>
                  <p:cNvPr id="55" name="그룹 54"/>
                  <p:cNvGrpSpPr/>
                  <p:nvPr/>
                </p:nvGrpSpPr>
                <p:grpSpPr>
                  <a:xfrm>
                    <a:off x="2772583" y="4206897"/>
                    <a:ext cx="2550230" cy="953603"/>
                    <a:chOff x="195326" y="4450595"/>
                    <a:chExt cx="2687134" cy="1120968"/>
                  </a:xfrm>
                </p:grpSpPr>
                <p:sp>
                  <p:nvSpPr>
                    <p:cNvPr id="70" name="타원 69"/>
                    <p:cNvSpPr/>
                    <p:nvPr/>
                  </p:nvSpPr>
                  <p:spPr>
                    <a:xfrm>
                      <a:off x="195326" y="4450595"/>
                      <a:ext cx="220009" cy="2454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sp>
                  <p:nvSpPr>
                    <p:cNvPr id="71" name="직사각형 70"/>
                    <p:cNvSpPr/>
                    <p:nvPr/>
                  </p:nvSpPr>
                  <p:spPr>
                    <a:xfrm>
                      <a:off x="289809" y="4598245"/>
                      <a:ext cx="45719" cy="7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sp>
                  <p:nvSpPr>
                    <p:cNvPr id="82" name="타원 81"/>
                    <p:cNvSpPr/>
                    <p:nvPr/>
                  </p:nvSpPr>
                  <p:spPr>
                    <a:xfrm>
                      <a:off x="2662451" y="4450595"/>
                      <a:ext cx="220009" cy="2454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sp>
                  <p:nvSpPr>
                    <p:cNvPr id="83" name="직사각형 82"/>
                    <p:cNvSpPr/>
                    <p:nvPr/>
                  </p:nvSpPr>
                  <p:spPr>
                    <a:xfrm>
                      <a:off x="2756934" y="4598242"/>
                      <a:ext cx="45719" cy="9733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grpSp>
              <p:grpSp>
                <p:nvGrpSpPr>
                  <p:cNvPr id="56" name="그룹 55"/>
                  <p:cNvGrpSpPr/>
                  <p:nvPr/>
                </p:nvGrpSpPr>
                <p:grpSpPr>
                  <a:xfrm>
                    <a:off x="3846231" y="4206894"/>
                    <a:ext cx="208800" cy="366121"/>
                    <a:chOff x="150801" y="4450595"/>
                    <a:chExt cx="220009" cy="385776"/>
                  </a:xfrm>
                </p:grpSpPr>
                <p:sp>
                  <p:nvSpPr>
                    <p:cNvPr id="68" name="타원 67"/>
                    <p:cNvSpPr/>
                    <p:nvPr/>
                  </p:nvSpPr>
                  <p:spPr>
                    <a:xfrm>
                      <a:off x="150801" y="4450595"/>
                      <a:ext cx="220009" cy="2200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sp>
                  <p:nvSpPr>
                    <p:cNvPr id="69" name="직사각형 68"/>
                    <p:cNvSpPr/>
                    <p:nvPr/>
                  </p:nvSpPr>
                  <p:spPr>
                    <a:xfrm>
                      <a:off x="245284" y="4598246"/>
                      <a:ext cx="45719" cy="238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grpSp>
              <p:grpSp>
                <p:nvGrpSpPr>
                  <p:cNvPr id="57" name="그룹 56"/>
                  <p:cNvGrpSpPr/>
                  <p:nvPr/>
                </p:nvGrpSpPr>
                <p:grpSpPr>
                  <a:xfrm>
                    <a:off x="6267047" y="4089860"/>
                    <a:ext cx="1719342" cy="483155"/>
                    <a:chOff x="1024832" y="4327278"/>
                    <a:chExt cx="1811641" cy="509093"/>
                  </a:xfrm>
                </p:grpSpPr>
                <p:sp>
                  <p:nvSpPr>
                    <p:cNvPr id="64" name="타원 63"/>
                    <p:cNvSpPr/>
                    <p:nvPr/>
                  </p:nvSpPr>
                  <p:spPr>
                    <a:xfrm>
                      <a:off x="1024832" y="4450595"/>
                      <a:ext cx="220009" cy="2200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sp>
                  <p:nvSpPr>
                    <p:cNvPr id="65" name="직사각형 64"/>
                    <p:cNvSpPr/>
                    <p:nvPr/>
                  </p:nvSpPr>
                  <p:spPr>
                    <a:xfrm>
                      <a:off x="1119315" y="4598246"/>
                      <a:ext cx="45719" cy="238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sp>
                  <p:nvSpPr>
                    <p:cNvPr id="66" name="직사각형 65"/>
                    <p:cNvSpPr/>
                    <p:nvPr/>
                  </p:nvSpPr>
                  <p:spPr>
                    <a:xfrm>
                      <a:off x="1118278" y="4327278"/>
                      <a:ext cx="45719" cy="238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sp>
                  <p:nvSpPr>
                    <p:cNvPr id="67" name="직사각형 66"/>
                    <p:cNvSpPr/>
                    <p:nvPr/>
                  </p:nvSpPr>
                  <p:spPr>
                    <a:xfrm>
                      <a:off x="2790754" y="4327278"/>
                      <a:ext cx="45719" cy="238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grpSp>
              <p:grpSp>
                <p:nvGrpSpPr>
                  <p:cNvPr id="58" name="그룹 57"/>
                  <p:cNvGrpSpPr/>
                  <p:nvPr/>
                </p:nvGrpSpPr>
                <p:grpSpPr>
                  <a:xfrm>
                    <a:off x="7853774" y="4206895"/>
                    <a:ext cx="208801" cy="352405"/>
                    <a:chOff x="986490" y="4450595"/>
                    <a:chExt cx="220009" cy="414255"/>
                  </a:xfrm>
                </p:grpSpPr>
                <p:sp>
                  <p:nvSpPr>
                    <p:cNvPr id="62" name="타원 61"/>
                    <p:cNvSpPr/>
                    <p:nvPr/>
                  </p:nvSpPr>
                  <p:spPr>
                    <a:xfrm>
                      <a:off x="986490" y="4450595"/>
                      <a:ext cx="220009" cy="2454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sp>
                  <p:nvSpPr>
                    <p:cNvPr id="63" name="직사각형 62"/>
                    <p:cNvSpPr/>
                    <p:nvPr/>
                  </p:nvSpPr>
                  <p:spPr>
                    <a:xfrm>
                      <a:off x="1080504" y="4598245"/>
                      <a:ext cx="45719" cy="266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grpSp>
              <p:grpSp>
                <p:nvGrpSpPr>
                  <p:cNvPr id="59" name="그룹 58"/>
                  <p:cNvGrpSpPr/>
                  <p:nvPr/>
                </p:nvGrpSpPr>
                <p:grpSpPr>
                  <a:xfrm>
                    <a:off x="10398524" y="4206894"/>
                    <a:ext cx="208800" cy="366121"/>
                    <a:chOff x="1412026" y="4450595"/>
                    <a:chExt cx="220009" cy="385776"/>
                  </a:xfrm>
                </p:grpSpPr>
                <p:sp>
                  <p:nvSpPr>
                    <p:cNvPr id="60" name="타원 59"/>
                    <p:cNvSpPr/>
                    <p:nvPr/>
                  </p:nvSpPr>
                  <p:spPr>
                    <a:xfrm>
                      <a:off x="1412026" y="4450595"/>
                      <a:ext cx="220009" cy="2200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sp>
                  <p:nvSpPr>
                    <p:cNvPr id="61" name="직사각형 60"/>
                    <p:cNvSpPr/>
                    <p:nvPr/>
                  </p:nvSpPr>
                  <p:spPr>
                    <a:xfrm>
                      <a:off x="1506509" y="4598246"/>
                      <a:ext cx="45719" cy="238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grpSp>
            </p:grpSp>
            <p:grpSp>
              <p:nvGrpSpPr>
                <p:cNvPr id="34" name="그룹 33"/>
                <p:cNvGrpSpPr/>
                <p:nvPr/>
              </p:nvGrpSpPr>
              <p:grpSpPr>
                <a:xfrm>
                  <a:off x="1177146" y="4206873"/>
                  <a:ext cx="10520507" cy="1580934"/>
                  <a:chOff x="1177146" y="4206873"/>
                  <a:chExt cx="10520507" cy="1580934"/>
                </a:xfrm>
              </p:grpSpPr>
              <p:sp>
                <p:nvSpPr>
                  <p:cNvPr id="40" name="직사각형 39"/>
                  <p:cNvSpPr/>
                  <p:nvPr/>
                </p:nvSpPr>
                <p:spPr>
                  <a:xfrm>
                    <a:off x="1177146" y="4559857"/>
                    <a:ext cx="1452192"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FF6600"/>
                        </a:solidFill>
                        <a:effectLst/>
                        <a:uLnTx/>
                        <a:uFillTx/>
                        <a:latin typeface="a아메리카노B" panose="02020600000000000000" pitchFamily="18" charset="-127"/>
                        <a:ea typeface="a아메리카노B" panose="02020600000000000000" pitchFamily="18" charset="-127"/>
                        <a:cs typeface="+mn-cs"/>
                      </a:rPr>
                      <a:t>`20.2.19</a:t>
                    </a:r>
                    <a:endParaRPr kumimoji="0" lang="en-US" altLang="ko-KR" sz="1400" b="0" i="0" u="none" strike="noStrike" kern="1200" cap="none" spc="0" normalizeH="0" baseline="0" noProof="0" dirty="0">
                      <a:ln>
                        <a:noFill/>
                      </a:ln>
                      <a:solidFill>
                        <a:srgbClr val="FF6600"/>
                      </a:solidFill>
                      <a:effectLst/>
                      <a:uLnTx/>
                      <a:uFillTx/>
                      <a:latin typeface="a아메리카노B" panose="02020600000000000000" pitchFamily="18" charset="-127"/>
                      <a:ea typeface="a아메리카노B" panose="02020600000000000000"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FF6600"/>
                        </a:solidFill>
                        <a:effectLst/>
                        <a:uLnTx/>
                        <a:uFillTx/>
                        <a:latin typeface="a아메리카노B" panose="02020600000000000000" pitchFamily="18" charset="-127"/>
                        <a:ea typeface="a아메리카노B" panose="02020600000000000000" pitchFamily="18" charset="-127"/>
                        <a:cs typeface="+mn-cs"/>
                      </a:rPr>
                      <a:t>Launch GK-2B</a:t>
                    </a:r>
                  </a:p>
                </p:txBody>
              </p:sp>
              <p:sp>
                <p:nvSpPr>
                  <p:cNvPr id="42" name="직사각형 41"/>
                  <p:cNvSpPr/>
                  <p:nvPr/>
                </p:nvSpPr>
                <p:spPr>
                  <a:xfrm>
                    <a:off x="1412963" y="4972046"/>
                    <a:ext cx="2833469"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`20.3</a:t>
                    </a:r>
                    <a:endParaRPr kumimoji="0" lang="en-US" altLang="ko-KR" sz="1400" b="0" i="0" u="none" strike="noStrike" kern="1200" cap="none" spc="0" normalizeH="0" baseline="0" noProof="0" dirty="0">
                      <a:ln>
                        <a:noFill/>
                      </a:ln>
                      <a:solidFill>
                        <a:srgbClr val="1661B4"/>
                      </a:solidFill>
                      <a:effectLst/>
                      <a:uLnTx/>
                      <a:uFillTx/>
                      <a:latin typeface="a아메리카노B" panose="02020600000000000000" pitchFamily="18" charset="-127"/>
                      <a:ea typeface="a아메리카노B" panose="02020600000000000000"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Reached Geostationary Orbit</a:t>
                    </a:r>
                  </a:p>
                </p:txBody>
              </p:sp>
              <p:sp>
                <p:nvSpPr>
                  <p:cNvPr id="43" name="직사각형 42"/>
                  <p:cNvSpPr/>
                  <p:nvPr/>
                </p:nvSpPr>
                <p:spPr>
                  <a:xfrm>
                    <a:off x="3112163" y="4559857"/>
                    <a:ext cx="1661481"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`20.4</a:t>
                    </a:r>
                    <a:endParaRPr kumimoji="0" lang="en-US" altLang="ko-KR" sz="1400" b="0" i="0" u="none" strike="noStrike" kern="1200" cap="none" spc="0" normalizeH="0" baseline="0" noProof="0" dirty="0">
                      <a:ln>
                        <a:noFill/>
                      </a:ln>
                      <a:solidFill>
                        <a:srgbClr val="1661B4"/>
                      </a:solidFill>
                      <a:effectLst/>
                      <a:uLnTx/>
                      <a:uFillTx/>
                      <a:latin typeface="a아메리카노B" panose="02020600000000000000" pitchFamily="18" charset="-127"/>
                      <a:ea typeface="a아메리카노B" panose="02020600000000000000"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GEMS Activation</a:t>
                    </a:r>
                  </a:p>
                </p:txBody>
              </p:sp>
              <p:sp>
                <p:nvSpPr>
                  <p:cNvPr id="44" name="직사각형 43"/>
                  <p:cNvSpPr/>
                  <p:nvPr/>
                </p:nvSpPr>
                <p:spPr>
                  <a:xfrm>
                    <a:off x="6070478" y="4559857"/>
                    <a:ext cx="61587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`20.7</a:t>
                    </a:r>
                    <a:endParaRPr kumimoji="0" lang="en-US" altLang="ko-KR" sz="1400" b="0" i="0" u="none" strike="noStrike" kern="1200" cap="none" spc="0" normalizeH="0" baseline="0" noProof="0" dirty="0">
                      <a:ln>
                        <a:noFill/>
                      </a:ln>
                      <a:solidFill>
                        <a:srgbClr val="1661B4"/>
                      </a:solidFill>
                      <a:effectLst/>
                      <a:uLnTx/>
                      <a:uFillTx/>
                      <a:latin typeface="a아메리카노B" panose="02020600000000000000" pitchFamily="18" charset="-127"/>
                      <a:ea typeface="a아메리카노B" panose="02020600000000000000" pitchFamily="18" charset="-127"/>
                      <a:cs typeface="+mn-cs"/>
                    </a:endParaRPr>
                  </a:p>
                </p:txBody>
              </p:sp>
              <p:sp>
                <p:nvSpPr>
                  <p:cNvPr id="45" name="직사각형 44"/>
                  <p:cNvSpPr/>
                  <p:nvPr/>
                </p:nvSpPr>
                <p:spPr>
                  <a:xfrm>
                    <a:off x="7552499" y="4559857"/>
                    <a:ext cx="69602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`20.10</a:t>
                    </a:r>
                  </a:p>
                </p:txBody>
              </p:sp>
              <p:sp>
                <p:nvSpPr>
                  <p:cNvPr id="46" name="직사각형 45"/>
                  <p:cNvSpPr/>
                  <p:nvPr/>
                </p:nvSpPr>
                <p:spPr>
                  <a:xfrm>
                    <a:off x="9322131" y="4559857"/>
                    <a:ext cx="2375522"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FF0000"/>
                        </a:solidFill>
                        <a:effectLst/>
                        <a:uLnTx/>
                        <a:uFillTx/>
                        <a:latin typeface="a아메리카노B" panose="02020600000000000000" pitchFamily="18" charset="-127"/>
                        <a:ea typeface="a아메리카노B" panose="02020600000000000000" pitchFamily="18" charset="-127"/>
                        <a:cs typeface="+mn-cs"/>
                      </a:rPr>
                      <a:t>`21.3.22</a:t>
                    </a:r>
                    <a:endParaRPr kumimoji="0" lang="en-US" altLang="ko-KR" sz="1400" b="0" i="0" u="none" strike="noStrike" kern="1200" cap="none" spc="0" normalizeH="0" baseline="0" noProof="0" dirty="0">
                      <a:ln>
                        <a:noFill/>
                      </a:ln>
                      <a:solidFill>
                        <a:srgbClr val="FF0000"/>
                      </a:solidFill>
                      <a:effectLst/>
                      <a:uLnTx/>
                      <a:uFillTx/>
                      <a:latin typeface="a아메리카노B" panose="02020600000000000000" pitchFamily="18" charset="-127"/>
                      <a:ea typeface="a아메리카노B" panose="02020600000000000000"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FF0000"/>
                        </a:solidFill>
                        <a:effectLst/>
                        <a:uLnTx/>
                        <a:uFillTx/>
                        <a:latin typeface="a아메리카노B" panose="02020600000000000000" pitchFamily="18" charset="-127"/>
                        <a:ea typeface="a아메리카노B" panose="02020600000000000000" pitchFamily="18" charset="-127"/>
                        <a:cs typeface="+mn-cs"/>
                      </a:rPr>
                      <a:t>Start 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FF0000"/>
                        </a:solidFill>
                        <a:effectLst/>
                        <a:uLnTx/>
                        <a:uFillTx/>
                        <a:latin typeface="a아메리카노B" panose="02020600000000000000" pitchFamily="18" charset="-127"/>
                        <a:ea typeface="a아메리카노B" panose="02020600000000000000" pitchFamily="18" charset="-127"/>
                        <a:cs typeface="+mn-cs"/>
                      </a:rPr>
                      <a:t>(only image, 8 products)</a:t>
                    </a:r>
                  </a:p>
                </p:txBody>
              </p:sp>
              <p:grpSp>
                <p:nvGrpSpPr>
                  <p:cNvPr id="47" name="그룹 46"/>
                  <p:cNvGrpSpPr/>
                  <p:nvPr/>
                </p:nvGrpSpPr>
                <p:grpSpPr>
                  <a:xfrm>
                    <a:off x="8220805" y="4206873"/>
                    <a:ext cx="1403526" cy="1580934"/>
                    <a:chOff x="8220805" y="4206873"/>
                    <a:chExt cx="1403526" cy="1580934"/>
                  </a:xfrm>
                </p:grpSpPr>
                <p:grpSp>
                  <p:nvGrpSpPr>
                    <p:cNvPr id="48" name="그룹 47"/>
                    <p:cNvGrpSpPr/>
                    <p:nvPr/>
                  </p:nvGrpSpPr>
                  <p:grpSpPr>
                    <a:xfrm>
                      <a:off x="8773102" y="4206873"/>
                      <a:ext cx="208800" cy="860126"/>
                      <a:chOff x="1250989" y="4450595"/>
                      <a:chExt cx="220009" cy="906306"/>
                    </a:xfrm>
                  </p:grpSpPr>
                  <p:sp>
                    <p:nvSpPr>
                      <p:cNvPr id="50" name="타원 49"/>
                      <p:cNvSpPr/>
                      <p:nvPr/>
                    </p:nvSpPr>
                    <p:spPr>
                      <a:xfrm>
                        <a:off x="1250989" y="4450595"/>
                        <a:ext cx="220009" cy="220009"/>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sp>
                    <p:nvSpPr>
                      <p:cNvPr id="51" name="직사각형 50"/>
                      <p:cNvSpPr/>
                      <p:nvPr/>
                    </p:nvSpPr>
                    <p:spPr>
                      <a:xfrm>
                        <a:off x="1332959" y="4598244"/>
                        <a:ext cx="45719" cy="75865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grpSp>
                <p:sp>
                  <p:nvSpPr>
                    <p:cNvPr id="49" name="직사각형 48"/>
                    <p:cNvSpPr/>
                    <p:nvPr/>
                  </p:nvSpPr>
                  <p:spPr>
                    <a:xfrm>
                      <a:off x="8220805" y="5049143"/>
                      <a:ext cx="1403526"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FF6600"/>
                          </a:solidFill>
                          <a:effectLst/>
                          <a:uLnTx/>
                          <a:uFillTx/>
                          <a:latin typeface="a아메리카노B" panose="02020600000000000000" pitchFamily="18" charset="-127"/>
                          <a:ea typeface="a아메리카노B" panose="02020600000000000000" pitchFamily="18" charset="-127"/>
                          <a:cs typeface="+mn-cs"/>
                        </a:rPr>
                        <a:t>`20.11.18</a:t>
                      </a:r>
                      <a:endParaRPr kumimoji="0" lang="en-US" altLang="ko-KR" sz="1400" b="0" i="0" u="none" strike="noStrike" kern="1200" cap="none" spc="0" normalizeH="0" baseline="0" noProof="0" dirty="0">
                        <a:ln>
                          <a:noFill/>
                        </a:ln>
                        <a:solidFill>
                          <a:srgbClr val="FF6600"/>
                        </a:solidFill>
                        <a:effectLst/>
                        <a:uLnTx/>
                        <a:uFillTx/>
                        <a:latin typeface="a아메리카노B" panose="02020600000000000000" pitchFamily="18" charset="-127"/>
                        <a:ea typeface="a아메리카노B" panose="02020600000000000000"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FF6600"/>
                          </a:solidFill>
                          <a:effectLst/>
                          <a:uLnTx/>
                          <a:uFillTx/>
                          <a:latin typeface="a아메리카노B" panose="02020600000000000000" pitchFamily="18" charset="-127"/>
                          <a:ea typeface="a아메리카노B" panose="02020600000000000000" pitchFamily="18" charset="-127"/>
                          <a:cs typeface="+mn-cs"/>
                        </a:rPr>
                        <a:t>First release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FF6600"/>
                          </a:solidFill>
                          <a:effectLst/>
                          <a:uLnTx/>
                          <a:uFillTx/>
                          <a:latin typeface="a아메리카노B" panose="02020600000000000000" pitchFamily="18" charset="-127"/>
                          <a:ea typeface="a아메리카노B" panose="02020600000000000000" pitchFamily="18" charset="-127"/>
                          <a:cs typeface="+mn-cs"/>
                        </a:rPr>
                        <a:t>GEMS image</a:t>
                      </a:r>
                    </a:p>
                  </p:txBody>
                </p:sp>
              </p:grpSp>
              <p:sp>
                <p:nvSpPr>
                  <p:cNvPr id="84" name="직사각형 83"/>
                  <p:cNvSpPr/>
                  <p:nvPr/>
                </p:nvSpPr>
                <p:spPr>
                  <a:xfrm>
                    <a:off x="4241256" y="5211315"/>
                    <a:ext cx="2021258"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`20.5~10</a:t>
                    </a:r>
                    <a:endParaRPr kumimoji="0" lang="en-US" altLang="ko-KR" sz="1400" b="0" i="0" u="none" strike="noStrike" kern="1200" cap="none" spc="0" normalizeH="0" baseline="0" noProof="0" dirty="0">
                      <a:ln>
                        <a:noFill/>
                      </a:ln>
                      <a:solidFill>
                        <a:srgbClr val="1661B4"/>
                      </a:solidFill>
                      <a:effectLst/>
                      <a:uLnTx/>
                      <a:uFillTx/>
                      <a:latin typeface="a아메리카노B" panose="02020600000000000000" pitchFamily="18" charset="-127"/>
                      <a:ea typeface="a아메리카노B" panose="02020600000000000000"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Instrument IOT(KARI)</a:t>
                    </a:r>
                  </a:p>
                </p:txBody>
              </p:sp>
            </p:grpSp>
          </p:grpSp>
          <p:sp>
            <p:nvSpPr>
              <p:cNvPr id="31" name="직사각형 30"/>
              <p:cNvSpPr/>
              <p:nvPr/>
            </p:nvSpPr>
            <p:spPr>
              <a:xfrm>
                <a:off x="7144215" y="3896598"/>
                <a:ext cx="45719" cy="1918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sp>
            <p:nvSpPr>
              <p:cNvPr id="32" name="직사각형 31"/>
              <p:cNvSpPr/>
              <p:nvPr/>
            </p:nvSpPr>
            <p:spPr>
              <a:xfrm>
                <a:off x="6355731" y="4074666"/>
                <a:ext cx="1620000" cy="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Gill Sans MT"/>
                  <a:cs typeface="+mn-cs"/>
                </a:endParaRPr>
              </a:p>
            </p:txBody>
          </p:sp>
        </p:grpSp>
      </p:grpSp>
      <p:sp>
        <p:nvSpPr>
          <p:cNvPr id="76" name="object 2"/>
          <p:cNvSpPr/>
          <p:nvPr/>
        </p:nvSpPr>
        <p:spPr>
          <a:xfrm>
            <a:off x="920620" y="4330996"/>
            <a:ext cx="10625921" cy="2541882"/>
          </a:xfrm>
          <a:custGeom>
            <a:avLst/>
            <a:gdLst/>
            <a:ahLst/>
            <a:cxnLst/>
            <a:rect l="l" t="t" r="r" b="b"/>
            <a:pathLst>
              <a:path w="4136390" h="3077845">
                <a:moveTo>
                  <a:pt x="71996" y="0"/>
                </a:moveTo>
                <a:lnTo>
                  <a:pt x="30373" y="1124"/>
                </a:lnTo>
                <a:lnTo>
                  <a:pt x="8999" y="8999"/>
                </a:lnTo>
                <a:lnTo>
                  <a:pt x="1124" y="30373"/>
                </a:lnTo>
                <a:lnTo>
                  <a:pt x="0" y="71996"/>
                </a:lnTo>
                <a:lnTo>
                  <a:pt x="0" y="3077375"/>
                </a:lnTo>
                <a:lnTo>
                  <a:pt x="4135831" y="3077375"/>
                </a:lnTo>
                <a:lnTo>
                  <a:pt x="4135831" y="71996"/>
                </a:lnTo>
                <a:lnTo>
                  <a:pt x="4134706" y="30373"/>
                </a:lnTo>
                <a:lnTo>
                  <a:pt x="4126830" y="8999"/>
                </a:lnTo>
                <a:lnTo>
                  <a:pt x="4105452" y="1124"/>
                </a:lnTo>
                <a:lnTo>
                  <a:pt x="4063822" y="0"/>
                </a:lnTo>
                <a:lnTo>
                  <a:pt x="71996" y="0"/>
                </a:lnTo>
                <a:close/>
              </a:path>
            </a:pathLst>
          </a:custGeom>
          <a:ln w="6350">
            <a:solidFill>
              <a:srgbClr val="9FA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ill Sans MT"/>
              <a:cs typeface="+mn-cs"/>
            </a:endParaRPr>
          </a:p>
        </p:txBody>
      </p:sp>
      <p:sp>
        <p:nvSpPr>
          <p:cNvPr id="26" name="object 19"/>
          <p:cNvSpPr/>
          <p:nvPr/>
        </p:nvSpPr>
        <p:spPr>
          <a:xfrm>
            <a:off x="920620" y="4163556"/>
            <a:ext cx="10639823" cy="360045"/>
          </a:xfrm>
          <a:custGeom>
            <a:avLst/>
            <a:gdLst/>
            <a:ahLst/>
            <a:cxnLst/>
            <a:rect l="l" t="t" r="r" b="b"/>
            <a:pathLst>
              <a:path w="3085465" h="360044">
                <a:moveTo>
                  <a:pt x="2919933" y="0"/>
                </a:moveTo>
                <a:lnTo>
                  <a:pt x="165100" y="0"/>
                </a:lnTo>
                <a:lnTo>
                  <a:pt x="69651" y="2579"/>
                </a:lnTo>
                <a:lnTo>
                  <a:pt x="20637" y="20637"/>
                </a:lnTo>
                <a:lnTo>
                  <a:pt x="2579" y="69651"/>
                </a:lnTo>
                <a:lnTo>
                  <a:pt x="0" y="165100"/>
                </a:lnTo>
                <a:lnTo>
                  <a:pt x="0" y="359994"/>
                </a:lnTo>
                <a:lnTo>
                  <a:pt x="3085033" y="359994"/>
                </a:lnTo>
                <a:lnTo>
                  <a:pt x="3085033" y="165100"/>
                </a:lnTo>
                <a:lnTo>
                  <a:pt x="3082453" y="69651"/>
                </a:lnTo>
                <a:lnTo>
                  <a:pt x="3064395" y="20637"/>
                </a:lnTo>
                <a:lnTo>
                  <a:pt x="3015381" y="2579"/>
                </a:lnTo>
                <a:lnTo>
                  <a:pt x="2919933" y="0"/>
                </a:lnTo>
                <a:close/>
              </a:path>
            </a:pathLst>
          </a:custGeom>
          <a:solidFill>
            <a:srgbClr val="C0D8ED"/>
          </a:solidFill>
        </p:spPr>
        <p:txBody>
          <a:bodyPr wrap="square"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8AAA7"/>
              </a:solidFill>
              <a:effectLst/>
              <a:uLnTx/>
              <a:uFillTx/>
              <a:latin typeface="Gill Sans MT"/>
              <a:cs typeface="+mn-cs"/>
            </a:endParaRPr>
          </a:p>
        </p:txBody>
      </p:sp>
      <p:sp>
        <p:nvSpPr>
          <p:cNvPr id="78" name="object 20"/>
          <p:cNvSpPr txBox="1"/>
          <p:nvPr/>
        </p:nvSpPr>
        <p:spPr>
          <a:xfrm>
            <a:off x="920620" y="4198467"/>
            <a:ext cx="10642098" cy="259045"/>
          </a:xfrm>
          <a:prstGeom prst="rect">
            <a:avLst/>
          </a:prstGeom>
        </p:spPr>
        <p:txBody>
          <a:bodyPr vert="horz" wrap="square" lIns="0" tIns="12700" rIns="0" bIns="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US" altLang="ko-KR" sz="1600" b="0" i="0" u="none" strike="noStrike" kern="1200" cap="none" spc="-95" normalizeH="0" baseline="0" noProof="0" dirty="0" smtClean="0">
                <a:ln>
                  <a:noFill/>
                </a:ln>
                <a:solidFill>
                  <a:srgbClr val="00574E"/>
                </a:solidFill>
                <a:effectLst/>
                <a:uLnTx/>
                <a:uFillTx/>
                <a:latin typeface="a아메리카노B"/>
                <a:ea typeface="a아메리카노B"/>
                <a:cs typeface="Noto Sans CJK JP Regular"/>
              </a:rPr>
              <a:t>Timeline of ESC activities</a:t>
            </a:r>
            <a:endParaRPr kumimoji="0" sz="1600" b="0" i="0" u="none" strike="noStrike" kern="1200" cap="none" spc="0" normalizeH="0" baseline="0" noProof="0" dirty="0">
              <a:ln>
                <a:noFill/>
              </a:ln>
              <a:solidFill>
                <a:srgbClr val="00574E"/>
              </a:solidFill>
              <a:effectLst/>
              <a:uLnTx/>
              <a:uFillTx/>
              <a:latin typeface="a아메리카노B"/>
              <a:ea typeface="a아메리카노B"/>
              <a:cs typeface="Noto Sans CJK JP Regular"/>
            </a:endParaRPr>
          </a:p>
        </p:txBody>
      </p:sp>
      <p:sp>
        <p:nvSpPr>
          <p:cNvPr id="3" name="직사각형 2"/>
          <p:cNvSpPr/>
          <p:nvPr/>
        </p:nvSpPr>
        <p:spPr>
          <a:xfrm>
            <a:off x="4043319" y="5780106"/>
            <a:ext cx="6096000" cy="52322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IOT of ground station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and </a:t>
            </a:r>
            <a:r>
              <a:rPr kumimoji="0" lang="en-US" altLang="ko-KR" sz="1400" b="0" i="0" u="none" strike="noStrike" kern="1200" cap="none" spc="0" normalizeH="0" baseline="0" noProof="0" dirty="0" smtClean="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rPr>
              <a:t>L1/L2 algorithms</a:t>
            </a:r>
            <a:endParaRPr kumimoji="0" lang="en-US" altLang="ko-KR" sz="1400" b="0" i="0" u="none" strike="noStrike" kern="1200" cap="none" spc="0" normalizeH="0" baseline="0" noProof="0" dirty="0">
              <a:ln>
                <a:solidFill>
                  <a:srgbClr val="4472C4">
                    <a:shade val="50000"/>
                    <a:alpha val="0"/>
                  </a:srgbClr>
                </a:solidFill>
              </a:ln>
              <a:solidFill>
                <a:srgbClr val="1661B4"/>
              </a:solidFill>
              <a:effectLst/>
              <a:uLnTx/>
              <a:uFillTx/>
              <a:latin typeface="a아메리카노B" panose="02020600000000000000" pitchFamily="18" charset="-127"/>
              <a:ea typeface="a아메리카노B" panose="02020600000000000000" pitchFamily="18" charset="-127"/>
              <a:cs typeface="+mn-cs"/>
            </a:endParaRPr>
          </a:p>
        </p:txBody>
      </p:sp>
      <p:pic>
        <p:nvPicPr>
          <p:cNvPr id="123" name="그림 122"/>
          <p:cNvPicPr>
            <a:picLocks noChangeAspect="1"/>
          </p:cNvPicPr>
          <p:nvPr/>
        </p:nvPicPr>
        <p:blipFill rotWithShape="1">
          <a:blip r:embed="rId3">
            <a:clrChange>
              <a:clrFrom>
                <a:srgbClr val="000000">
                  <a:alpha val="0"/>
                </a:srgbClr>
              </a:clrFrom>
              <a:clrTo>
                <a:srgbClr val="000000">
                  <a:alpha val="0"/>
                </a:srgbClr>
              </a:clrTo>
            </a:clrChange>
          </a:blip>
          <a:srcRect b="1240"/>
          <a:stretch>
            <a:fillRect/>
          </a:stretch>
        </p:blipFill>
        <p:spPr>
          <a:xfrm>
            <a:off x="6607270" y="839035"/>
            <a:ext cx="4849568" cy="2931154"/>
          </a:xfrm>
          <a:prstGeom prst="rect">
            <a:avLst/>
          </a:prstGeom>
        </p:spPr>
      </p:pic>
      <p:graphicFrame>
        <p:nvGraphicFramePr>
          <p:cNvPr id="124" name="표 123"/>
          <p:cNvGraphicFramePr>
            <a:graphicFrameLocks noGrp="1"/>
          </p:cNvGraphicFramePr>
          <p:nvPr>
            <p:extLst/>
          </p:nvPr>
        </p:nvGraphicFramePr>
        <p:xfrm>
          <a:off x="620372" y="926974"/>
          <a:ext cx="5659424" cy="2935252"/>
        </p:xfrm>
        <a:graphic>
          <a:graphicData uri="http://schemas.openxmlformats.org/drawingml/2006/table">
            <a:tbl>
              <a:tblPr firstRow="1" bandRow="1">
                <a:tableStyleId>{0E3FDE45-AF77-4B5C-9715-49D594BDF05E}</a:tableStyleId>
              </a:tblPr>
              <a:tblGrid>
                <a:gridCol w="1513228">
                  <a:extLst>
                    <a:ext uri="{9D8B030D-6E8A-4147-A177-3AD203B41FA5}">
                      <a16:colId xmlns:a16="http://schemas.microsoft.com/office/drawing/2014/main" val="20000"/>
                    </a:ext>
                  </a:extLst>
                </a:gridCol>
                <a:gridCol w="4146196">
                  <a:extLst>
                    <a:ext uri="{9D8B030D-6E8A-4147-A177-3AD203B41FA5}">
                      <a16:colId xmlns:a16="http://schemas.microsoft.com/office/drawing/2014/main" val="20001"/>
                    </a:ext>
                  </a:extLst>
                </a:gridCol>
              </a:tblGrid>
              <a:tr h="337916">
                <a:tc>
                  <a:txBody>
                    <a:bodyPr/>
                    <a:lstStyle/>
                    <a:p>
                      <a:pPr latinLnBrk="1"/>
                      <a:r>
                        <a:rPr lang="en-US" altLang="ko-KR" sz="1200" dirty="0" smtClean="0">
                          <a:latin typeface="a아메리카노L" panose="02020600000000000000" pitchFamily="18" charset="-127"/>
                          <a:ea typeface="a아메리카노L" panose="02020600000000000000" pitchFamily="18" charset="-127"/>
                        </a:rPr>
                        <a:t>Targeted gases</a:t>
                      </a:r>
                      <a:endParaRPr lang="ko-KR" altLang="en-US" sz="1200" dirty="0">
                        <a:latin typeface="a아메리카노L" panose="02020600000000000000" pitchFamily="18" charset="-127"/>
                        <a:ea typeface="a아메리카노L" panose="02020600000000000000" pitchFamily="18" charset="-127"/>
                      </a:endParaRPr>
                    </a:p>
                  </a:txBody>
                  <a:tcPr/>
                </a:tc>
                <a:tc>
                  <a:txBody>
                    <a:bodyPr/>
                    <a:lstStyle/>
                    <a:p>
                      <a:pPr marL="0" marR="0" indent="0" algn="l" defTabSz="3239902" rtl="0" eaLnBrk="1" fontAlgn="auto" latinLnBrk="1" hangingPunct="1">
                        <a:lnSpc>
                          <a:spcPct val="100000"/>
                        </a:lnSpc>
                        <a:spcBef>
                          <a:spcPts val="0"/>
                        </a:spcBef>
                        <a:spcAft>
                          <a:spcPts val="0"/>
                        </a:spcAft>
                        <a:buClrTx/>
                        <a:buSzTx/>
                        <a:buFontTx/>
                        <a:buNone/>
                        <a:tabLst/>
                        <a:defRPr/>
                      </a:pPr>
                      <a:r>
                        <a:rPr lang="en-US" altLang="ko-KR" sz="1200" dirty="0" smtClean="0">
                          <a:latin typeface="a아메리카노L" panose="02020600000000000000" pitchFamily="18" charset="-127"/>
                          <a:ea typeface="a아메리카노L" panose="02020600000000000000" pitchFamily="18" charset="-127"/>
                        </a:rPr>
                        <a:t>O</a:t>
                      </a:r>
                      <a:r>
                        <a:rPr lang="en-US" altLang="ko-KR" sz="1200" baseline="-25000" dirty="0" smtClean="0">
                          <a:latin typeface="a아메리카노L" panose="02020600000000000000" pitchFamily="18" charset="-127"/>
                          <a:ea typeface="a아메리카노L" panose="02020600000000000000" pitchFamily="18" charset="-127"/>
                        </a:rPr>
                        <a:t>3</a:t>
                      </a:r>
                      <a:r>
                        <a:rPr lang="en-US" altLang="ko-KR" sz="1200" dirty="0" smtClean="0">
                          <a:latin typeface="a아메리카노L" panose="02020600000000000000" pitchFamily="18" charset="-127"/>
                          <a:ea typeface="a아메리카노L" panose="02020600000000000000" pitchFamily="18" charset="-127"/>
                        </a:rPr>
                        <a:t>,</a:t>
                      </a:r>
                      <a:r>
                        <a:rPr lang="en-US" altLang="ko-KR" sz="1200" baseline="0" dirty="0" smtClean="0">
                          <a:latin typeface="a아메리카노L" panose="02020600000000000000" pitchFamily="18" charset="-127"/>
                          <a:ea typeface="a아메리카노L" panose="02020600000000000000" pitchFamily="18" charset="-127"/>
                        </a:rPr>
                        <a:t> SO</a:t>
                      </a:r>
                      <a:r>
                        <a:rPr lang="en-US" altLang="ko-KR" sz="1200" baseline="-25000" dirty="0" smtClean="0">
                          <a:latin typeface="a아메리카노L" panose="02020600000000000000" pitchFamily="18" charset="-127"/>
                          <a:ea typeface="a아메리카노L" panose="02020600000000000000" pitchFamily="18" charset="-127"/>
                        </a:rPr>
                        <a:t>2</a:t>
                      </a:r>
                      <a:r>
                        <a:rPr lang="en-US" altLang="ko-KR" sz="1200" baseline="0" dirty="0" smtClean="0">
                          <a:latin typeface="a아메리카노L" panose="02020600000000000000" pitchFamily="18" charset="-127"/>
                          <a:ea typeface="a아메리카노L" panose="02020600000000000000" pitchFamily="18" charset="-127"/>
                        </a:rPr>
                        <a:t>, NO</a:t>
                      </a:r>
                      <a:r>
                        <a:rPr lang="en-US" altLang="ko-KR" sz="1200" baseline="-25000" dirty="0" smtClean="0">
                          <a:latin typeface="a아메리카노L" panose="02020600000000000000" pitchFamily="18" charset="-127"/>
                          <a:ea typeface="a아메리카노L" panose="02020600000000000000" pitchFamily="18" charset="-127"/>
                        </a:rPr>
                        <a:t>2</a:t>
                      </a:r>
                      <a:r>
                        <a:rPr lang="en-US" altLang="ko-KR" sz="1200" baseline="0" dirty="0" smtClean="0">
                          <a:latin typeface="a아메리카노L" panose="02020600000000000000" pitchFamily="18" charset="-127"/>
                          <a:ea typeface="a아메리카노L" panose="02020600000000000000" pitchFamily="18" charset="-127"/>
                        </a:rPr>
                        <a:t>, HCHO, CHOCHO, and aerosol, etc.</a:t>
                      </a:r>
                      <a:endParaRPr lang="ko-KR" altLang="en-US" sz="1200" b="0" dirty="0" smtClean="0">
                        <a:latin typeface="a아메리카노L" panose="02020600000000000000" pitchFamily="18" charset="-127"/>
                        <a:ea typeface="a아메리카노L" panose="02020600000000000000" pitchFamily="18" charset="-127"/>
                      </a:endParaRPr>
                    </a:p>
                  </a:txBody>
                  <a:tcPr/>
                </a:tc>
                <a:extLst>
                  <a:ext uri="{0D108BD9-81ED-4DB2-BD59-A6C34878D82A}">
                    <a16:rowId xmlns:a16="http://schemas.microsoft.com/office/drawing/2014/main" val="10000"/>
                  </a:ext>
                </a:extLst>
              </a:tr>
              <a:tr h="337916">
                <a:tc>
                  <a:txBody>
                    <a:bodyPr/>
                    <a:lstStyle/>
                    <a:p>
                      <a:pPr latinLnBrk="1"/>
                      <a:r>
                        <a:rPr lang="en-US" altLang="ko-KR" sz="1200" b="1" dirty="0" smtClean="0">
                          <a:latin typeface="a아메리카노L" panose="02020600000000000000" pitchFamily="18" charset="-127"/>
                          <a:ea typeface="a아메리카노L" panose="02020600000000000000" pitchFamily="18" charset="-127"/>
                        </a:rPr>
                        <a:t>Lifetime</a:t>
                      </a:r>
                      <a:endParaRPr lang="ko-KR" altLang="en-US" sz="1200" b="1" dirty="0">
                        <a:latin typeface="a아메리카노L" panose="02020600000000000000" pitchFamily="18" charset="-127"/>
                        <a:ea typeface="a아메리카노L" panose="02020600000000000000" pitchFamily="18" charset="-127"/>
                      </a:endParaRPr>
                    </a:p>
                  </a:txBody>
                  <a:tcPr/>
                </a:tc>
                <a:tc>
                  <a:txBody>
                    <a:bodyPr/>
                    <a:lstStyle/>
                    <a:p>
                      <a:pPr marL="0" marR="0" indent="0" algn="l" defTabSz="3239902" rtl="0" eaLnBrk="1" fontAlgn="auto" latinLnBrk="1" hangingPunct="1">
                        <a:lnSpc>
                          <a:spcPct val="100000"/>
                        </a:lnSpc>
                        <a:spcBef>
                          <a:spcPts val="0"/>
                        </a:spcBef>
                        <a:spcAft>
                          <a:spcPts val="0"/>
                        </a:spcAft>
                        <a:buClrTx/>
                        <a:buSzTx/>
                        <a:buFontTx/>
                        <a:buNone/>
                        <a:tabLst/>
                        <a:defRPr/>
                      </a:pPr>
                      <a:r>
                        <a:rPr lang="en-US" altLang="ko-KR" sz="1200" dirty="0" smtClean="0">
                          <a:latin typeface="a아메리카노L" panose="02020600000000000000" pitchFamily="18" charset="-127"/>
                          <a:ea typeface="a아메리카노L" panose="02020600000000000000" pitchFamily="18" charset="-127"/>
                        </a:rPr>
                        <a:t>10 Years</a:t>
                      </a:r>
                      <a:endParaRPr lang="ko-KR" altLang="en-US" sz="1200" dirty="0">
                        <a:latin typeface="a아메리카노L" panose="02020600000000000000" pitchFamily="18" charset="-127"/>
                        <a:ea typeface="a아메리카노L" panose="02020600000000000000" pitchFamily="18" charset="-127"/>
                      </a:endParaRPr>
                    </a:p>
                  </a:txBody>
                  <a:tcPr/>
                </a:tc>
                <a:extLst>
                  <a:ext uri="{0D108BD9-81ED-4DB2-BD59-A6C34878D82A}">
                    <a16:rowId xmlns:a16="http://schemas.microsoft.com/office/drawing/2014/main" val="10001"/>
                  </a:ext>
                </a:extLst>
              </a:tr>
              <a:tr h="563194">
                <a:tc>
                  <a:txBody>
                    <a:bodyPr/>
                    <a:lstStyle/>
                    <a:p>
                      <a:pPr latinLnBrk="1"/>
                      <a:r>
                        <a:rPr lang="en-US" altLang="ko-KR" sz="1200" b="1" dirty="0" smtClean="0">
                          <a:latin typeface="a아메리카노L" panose="02020600000000000000" pitchFamily="18" charset="-127"/>
                          <a:ea typeface="a아메리카노L" panose="02020600000000000000" pitchFamily="18" charset="-127"/>
                        </a:rPr>
                        <a:t>Spatial coverage</a:t>
                      </a:r>
                      <a:endParaRPr lang="ko-KR" altLang="en-US" sz="1200" b="1" dirty="0">
                        <a:latin typeface="a아메리카노L" panose="02020600000000000000" pitchFamily="18" charset="-127"/>
                        <a:ea typeface="a아메리카노L" panose="02020600000000000000" pitchFamily="18" charset="-127"/>
                      </a:endParaRPr>
                    </a:p>
                  </a:txBody>
                  <a:tcPr/>
                </a:tc>
                <a:tc>
                  <a:txBody>
                    <a:bodyPr/>
                    <a:lstStyle/>
                    <a:p>
                      <a:pPr marL="0" marR="0" indent="0" algn="l" defTabSz="3239902" rtl="0" eaLnBrk="1" fontAlgn="auto" latinLnBrk="1" hangingPunct="1">
                        <a:lnSpc>
                          <a:spcPct val="100000"/>
                        </a:lnSpc>
                        <a:spcBef>
                          <a:spcPts val="0"/>
                        </a:spcBef>
                        <a:spcAft>
                          <a:spcPts val="0"/>
                        </a:spcAft>
                        <a:buClrTx/>
                        <a:buSzTx/>
                        <a:buFontTx/>
                        <a:buNone/>
                        <a:tabLst/>
                        <a:defRPr/>
                      </a:pPr>
                      <a:r>
                        <a:rPr lang="en-US" altLang="ko-KR" sz="1200" dirty="0" smtClean="0">
                          <a:latin typeface="a아메리카노L" panose="02020600000000000000" pitchFamily="18" charset="-127"/>
                          <a:ea typeface="a아메리카노L" panose="02020600000000000000" pitchFamily="18" charset="-127"/>
                        </a:rPr>
                        <a:t>5,000 km × 5,000 km</a:t>
                      </a:r>
                      <a:r>
                        <a:rPr lang="en-US" altLang="ko-KR" sz="1200" baseline="0" dirty="0" smtClean="0">
                          <a:latin typeface="a아메리카노L" panose="02020600000000000000" pitchFamily="18" charset="-127"/>
                          <a:ea typeface="a아메리카노L" panose="02020600000000000000" pitchFamily="18" charset="-127"/>
                        </a:rPr>
                        <a:t> </a:t>
                      </a:r>
                    </a:p>
                    <a:p>
                      <a:pPr marL="0" marR="0" indent="0" algn="l" defTabSz="3239902" rtl="0" eaLnBrk="1" fontAlgn="auto" latinLnBrk="1" hangingPunct="1">
                        <a:lnSpc>
                          <a:spcPct val="100000"/>
                        </a:lnSpc>
                        <a:spcBef>
                          <a:spcPts val="0"/>
                        </a:spcBef>
                        <a:spcAft>
                          <a:spcPts val="0"/>
                        </a:spcAft>
                        <a:buClrTx/>
                        <a:buSzTx/>
                        <a:buFontTx/>
                        <a:buNone/>
                        <a:tabLst/>
                        <a:defRPr/>
                      </a:pPr>
                      <a:r>
                        <a:rPr lang="en-US" altLang="ko-KR" sz="1200" baseline="0" dirty="0" smtClean="0">
                          <a:latin typeface="a아메리카노L" panose="02020600000000000000" pitchFamily="18" charset="-127"/>
                          <a:ea typeface="a아메리카노L" panose="02020600000000000000" pitchFamily="18" charset="-127"/>
                        </a:rPr>
                        <a:t>(5 °S – 45 °N, 75 °E – 145 °E)</a:t>
                      </a:r>
                      <a:endParaRPr lang="ko-KR" altLang="en-US" sz="1200" dirty="0" smtClean="0">
                        <a:latin typeface="a아메리카노L" panose="02020600000000000000" pitchFamily="18" charset="-127"/>
                        <a:ea typeface="a아메리카노L" panose="02020600000000000000" pitchFamily="18" charset="-127"/>
                      </a:endParaRPr>
                    </a:p>
                  </a:txBody>
                  <a:tcPr/>
                </a:tc>
                <a:extLst>
                  <a:ext uri="{0D108BD9-81ED-4DB2-BD59-A6C34878D82A}">
                    <a16:rowId xmlns:a16="http://schemas.microsoft.com/office/drawing/2014/main" val="10002"/>
                  </a:ext>
                </a:extLst>
              </a:tr>
              <a:tr h="337916">
                <a:tc>
                  <a:txBody>
                    <a:bodyPr/>
                    <a:lstStyle/>
                    <a:p>
                      <a:pPr latinLnBrk="1"/>
                      <a:r>
                        <a:rPr lang="en-US" altLang="ko-KR" sz="1200" b="1" dirty="0" smtClean="0">
                          <a:latin typeface="a아메리카노L" panose="02020600000000000000" pitchFamily="18" charset="-127"/>
                          <a:ea typeface="a아메리카노L" panose="02020600000000000000" pitchFamily="18" charset="-127"/>
                        </a:rPr>
                        <a:t>Spatial resolution</a:t>
                      </a:r>
                      <a:endParaRPr lang="ko-KR" altLang="en-US" sz="1200" b="1" dirty="0">
                        <a:latin typeface="a아메리카노L" panose="02020600000000000000" pitchFamily="18" charset="-127"/>
                        <a:ea typeface="a아메리카노L" panose="02020600000000000000" pitchFamily="18" charset="-127"/>
                      </a:endParaRPr>
                    </a:p>
                  </a:txBody>
                  <a:tcPr/>
                </a:tc>
                <a:tc>
                  <a:txBody>
                    <a:bodyPr/>
                    <a:lstStyle/>
                    <a:p>
                      <a:pPr latinLnBrk="1"/>
                      <a:r>
                        <a:rPr lang="en-US" altLang="ko-KR" sz="1200" dirty="0" smtClean="0">
                          <a:latin typeface="a아메리카노L" panose="02020600000000000000" pitchFamily="18" charset="-127"/>
                          <a:ea typeface="a아메리카노L" panose="02020600000000000000" pitchFamily="18" charset="-127"/>
                        </a:rPr>
                        <a:t>7</a:t>
                      </a:r>
                      <a:r>
                        <a:rPr lang="en-US" altLang="ko-KR" sz="1200" baseline="0" dirty="0" smtClean="0">
                          <a:latin typeface="a아메리카노L" panose="02020600000000000000" pitchFamily="18" charset="-127"/>
                          <a:ea typeface="a아메리카노L" panose="02020600000000000000" pitchFamily="18" charset="-127"/>
                        </a:rPr>
                        <a:t> km </a:t>
                      </a:r>
                      <a:r>
                        <a:rPr lang="en-US" altLang="ko-KR" sz="1200" dirty="0" smtClean="0">
                          <a:latin typeface="a아메리카노L" panose="02020600000000000000" pitchFamily="18" charset="-127"/>
                          <a:ea typeface="a아메리카노L" panose="02020600000000000000" pitchFamily="18" charset="-127"/>
                        </a:rPr>
                        <a:t>× 8 km</a:t>
                      </a:r>
                      <a:r>
                        <a:rPr lang="en-US" altLang="ko-KR" sz="1200" baseline="0" dirty="0" smtClean="0">
                          <a:latin typeface="a아메리카노L" panose="02020600000000000000" pitchFamily="18" charset="-127"/>
                          <a:ea typeface="a아메리카노L" panose="02020600000000000000" pitchFamily="18" charset="-127"/>
                        </a:rPr>
                        <a:t> @Seoul</a:t>
                      </a:r>
                      <a:endParaRPr lang="ko-KR" altLang="en-US" sz="1200" dirty="0">
                        <a:latin typeface="a아메리카노L" panose="02020600000000000000" pitchFamily="18" charset="-127"/>
                        <a:ea typeface="a아메리카노L" panose="02020600000000000000" pitchFamily="18" charset="-127"/>
                      </a:endParaRPr>
                    </a:p>
                  </a:txBody>
                  <a:tcPr/>
                </a:tc>
                <a:extLst>
                  <a:ext uri="{0D108BD9-81ED-4DB2-BD59-A6C34878D82A}">
                    <a16:rowId xmlns:a16="http://schemas.microsoft.com/office/drawing/2014/main" val="10003"/>
                  </a:ext>
                </a:extLst>
              </a:tr>
              <a:tr h="337916">
                <a:tc>
                  <a:txBody>
                    <a:bodyPr/>
                    <a:lstStyle/>
                    <a:p>
                      <a:pPr latinLnBrk="1"/>
                      <a:r>
                        <a:rPr lang="en-US" altLang="ko-KR" sz="1200" b="1" dirty="0" smtClean="0">
                          <a:latin typeface="a아메리카노L" panose="02020600000000000000" pitchFamily="18" charset="-127"/>
                          <a:ea typeface="a아메리카노L" panose="02020600000000000000" pitchFamily="18" charset="-127"/>
                        </a:rPr>
                        <a:t>Revisit time</a:t>
                      </a:r>
                      <a:endParaRPr lang="ko-KR" altLang="en-US" sz="1200" b="1" dirty="0">
                        <a:latin typeface="a아메리카노L" panose="02020600000000000000" pitchFamily="18" charset="-127"/>
                        <a:ea typeface="a아메리카노L" panose="02020600000000000000" pitchFamily="18" charset="-127"/>
                      </a:endParaRPr>
                    </a:p>
                  </a:txBody>
                  <a:tcPr/>
                </a:tc>
                <a:tc>
                  <a:txBody>
                    <a:bodyPr/>
                    <a:lstStyle/>
                    <a:p>
                      <a:pPr latinLnBrk="1"/>
                      <a:r>
                        <a:rPr lang="en-US" altLang="ko-KR" sz="1200" dirty="0" smtClean="0">
                          <a:latin typeface="a아메리카노L" panose="02020600000000000000" pitchFamily="18" charset="-127"/>
                          <a:ea typeface="a아메리카노L" panose="02020600000000000000" pitchFamily="18" charset="-127"/>
                        </a:rPr>
                        <a:t>8 times / day </a:t>
                      </a:r>
                      <a:endParaRPr lang="ko-KR" altLang="en-US" sz="1200" dirty="0">
                        <a:latin typeface="a아메리카노L" panose="02020600000000000000" pitchFamily="18" charset="-127"/>
                        <a:ea typeface="a아메리카노L" panose="02020600000000000000" pitchFamily="18" charset="-127"/>
                      </a:endParaRPr>
                    </a:p>
                  </a:txBody>
                  <a:tcPr/>
                </a:tc>
                <a:extLst>
                  <a:ext uri="{0D108BD9-81ED-4DB2-BD59-A6C34878D82A}">
                    <a16:rowId xmlns:a16="http://schemas.microsoft.com/office/drawing/2014/main" val="10004"/>
                  </a:ext>
                </a:extLst>
              </a:tr>
              <a:tr h="337916">
                <a:tc>
                  <a:txBody>
                    <a:bodyPr/>
                    <a:lstStyle/>
                    <a:p>
                      <a:pPr latinLnBrk="1"/>
                      <a:r>
                        <a:rPr lang="en-US" altLang="ko-KR" sz="1200" b="1" dirty="0" smtClean="0">
                          <a:latin typeface="a아메리카노L" panose="02020600000000000000" pitchFamily="18" charset="-127"/>
                          <a:ea typeface="a아메리카노L" panose="02020600000000000000" pitchFamily="18" charset="-127"/>
                        </a:rPr>
                        <a:t>Spectral range / FWHM</a:t>
                      </a:r>
                      <a:endParaRPr lang="ko-KR" altLang="en-US" sz="1200" b="1" dirty="0">
                        <a:latin typeface="a아메리카노L" panose="02020600000000000000" pitchFamily="18" charset="-127"/>
                        <a:ea typeface="a아메리카노L" panose="02020600000000000000" pitchFamily="18" charset="-127"/>
                      </a:endParaRPr>
                    </a:p>
                  </a:txBody>
                  <a:tcPr/>
                </a:tc>
                <a:tc>
                  <a:txBody>
                    <a:bodyPr/>
                    <a:lstStyle/>
                    <a:p>
                      <a:pPr latinLnBrk="1"/>
                      <a:r>
                        <a:rPr lang="en-US" altLang="ko-KR" sz="1200" dirty="0" smtClean="0">
                          <a:latin typeface="a아메리카노L" panose="02020600000000000000" pitchFamily="18" charset="-127"/>
                          <a:ea typeface="a아메리카노L" panose="02020600000000000000" pitchFamily="18" charset="-127"/>
                        </a:rPr>
                        <a:t>300</a:t>
                      </a:r>
                      <a:r>
                        <a:rPr lang="en-US" altLang="ko-KR" sz="1200" baseline="0" dirty="0" smtClean="0">
                          <a:latin typeface="a아메리카노L" panose="02020600000000000000" pitchFamily="18" charset="-127"/>
                          <a:ea typeface="a아메리카노L" panose="02020600000000000000" pitchFamily="18" charset="-127"/>
                        </a:rPr>
                        <a:t> – 500 nm / 0.6 nm</a:t>
                      </a:r>
                      <a:endParaRPr lang="ko-KR" altLang="en-US" sz="1200" dirty="0">
                        <a:latin typeface="a아메리카노L" panose="02020600000000000000" pitchFamily="18" charset="-127"/>
                        <a:ea typeface="a아메리카노L" panose="02020600000000000000" pitchFamily="18" charset="-127"/>
                      </a:endParaRPr>
                    </a:p>
                  </a:txBody>
                  <a:tcPr/>
                </a:tc>
                <a:extLst>
                  <a:ext uri="{0D108BD9-81ED-4DB2-BD59-A6C34878D82A}">
                    <a16:rowId xmlns:a16="http://schemas.microsoft.com/office/drawing/2014/main" val="10005"/>
                  </a:ext>
                </a:extLst>
              </a:tr>
              <a:tr h="563194">
                <a:tc>
                  <a:txBody>
                    <a:bodyPr/>
                    <a:lstStyle/>
                    <a:p>
                      <a:pPr latinLnBrk="1"/>
                      <a:r>
                        <a:rPr lang="en-US" altLang="ko-KR" sz="1200" b="1" dirty="0" smtClean="0">
                          <a:latin typeface="a아메리카노L" panose="02020600000000000000" pitchFamily="18" charset="-127"/>
                          <a:ea typeface="a아메리카노L" panose="02020600000000000000" pitchFamily="18" charset="-127"/>
                        </a:rPr>
                        <a:t>Orbit /</a:t>
                      </a:r>
                      <a:r>
                        <a:rPr lang="en-US" altLang="ko-KR" sz="1200" b="1" baseline="0" dirty="0" smtClean="0">
                          <a:latin typeface="a아메리카노L" panose="02020600000000000000" pitchFamily="18" charset="-127"/>
                          <a:ea typeface="a아메리카노L" panose="02020600000000000000" pitchFamily="18" charset="-127"/>
                        </a:rPr>
                        <a:t> Altitude / Longitude</a:t>
                      </a:r>
                      <a:endParaRPr lang="ko-KR" altLang="en-US" sz="1200" b="1" dirty="0">
                        <a:latin typeface="a아메리카노L" panose="02020600000000000000" pitchFamily="18" charset="-127"/>
                        <a:ea typeface="a아메리카노L" panose="02020600000000000000" pitchFamily="18" charset="-127"/>
                      </a:endParaRPr>
                    </a:p>
                  </a:txBody>
                  <a:tcPr/>
                </a:tc>
                <a:tc>
                  <a:txBody>
                    <a:bodyPr/>
                    <a:lstStyle/>
                    <a:p>
                      <a:pPr latinLnBrk="1"/>
                      <a:r>
                        <a:rPr lang="en-US" altLang="ko-KR" sz="1200" dirty="0" smtClean="0">
                          <a:latin typeface="a아메리카노L" panose="02020600000000000000" pitchFamily="18" charset="-127"/>
                          <a:ea typeface="a아메리카노L" panose="02020600000000000000" pitchFamily="18" charset="-127"/>
                        </a:rPr>
                        <a:t>Geostationary earth orbit (GEO) /</a:t>
                      </a:r>
                      <a:r>
                        <a:rPr lang="en-US" altLang="ko-KR" sz="1200" baseline="0" dirty="0" smtClean="0">
                          <a:latin typeface="a아메리카노L" panose="02020600000000000000" pitchFamily="18" charset="-127"/>
                          <a:ea typeface="a아메리카노L" panose="02020600000000000000" pitchFamily="18" charset="-127"/>
                        </a:rPr>
                        <a:t> 35,786 km / 128 °E</a:t>
                      </a:r>
                      <a:endParaRPr lang="ko-KR" altLang="en-US" sz="1200" dirty="0">
                        <a:latin typeface="a아메리카노L" panose="02020600000000000000" pitchFamily="18" charset="-127"/>
                        <a:ea typeface="a아메리카노L" panose="02020600000000000000" pitchFamily="18" charset="-127"/>
                      </a:endParaRPr>
                    </a:p>
                  </a:txBody>
                  <a:tcPr/>
                </a:tc>
                <a:extLst>
                  <a:ext uri="{0D108BD9-81ED-4DB2-BD59-A6C34878D82A}">
                    <a16:rowId xmlns:a16="http://schemas.microsoft.com/office/drawing/2014/main" val="10006"/>
                  </a:ext>
                </a:extLst>
              </a:tr>
            </a:tbl>
          </a:graphicData>
        </a:graphic>
      </p:graphicFrame>
      <p:sp>
        <p:nvSpPr>
          <p:cNvPr id="2048" name="TextBox 2047"/>
          <p:cNvSpPr txBox="1"/>
          <p:nvPr/>
        </p:nvSpPr>
        <p:spPr>
          <a:xfrm>
            <a:off x="9620758" y="900438"/>
            <a:ext cx="1836080"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mn-cs"/>
              </a:rPr>
              <a:t>Create Image on CCD</a:t>
            </a:r>
            <a:endParaRPr kumimoji="0" lang="ko-KR" altLang="en-US" sz="1200" b="0" i="0" u="none" strike="noStrike" kern="1200" cap="none" spc="0" normalizeH="0" baseline="0" noProof="0" dirty="0">
              <a:ln>
                <a:noFill/>
              </a:ln>
              <a:solidFill>
                <a:prstClr val="black"/>
              </a:solidFill>
              <a:effectLst/>
              <a:uLnTx/>
              <a:uFillTx/>
              <a:latin typeface="a아메리카노L" panose="02020600000000000000" pitchFamily="18" charset="-127"/>
              <a:ea typeface="a아메리카노L" panose="02020600000000000000" pitchFamily="18" charset="-127"/>
              <a:cs typeface="+mn-cs"/>
            </a:endParaRPr>
          </a:p>
        </p:txBody>
      </p:sp>
      <p:sp>
        <p:nvSpPr>
          <p:cNvPr id="127" name="TextBox 126"/>
          <p:cNvSpPr txBox="1"/>
          <p:nvPr/>
        </p:nvSpPr>
        <p:spPr>
          <a:xfrm rot="20208767">
            <a:off x="8333481" y="3182008"/>
            <a:ext cx="1960793" cy="43088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mn-cs"/>
              </a:rPr>
              <a:t>Observed data Transfer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mn-cs"/>
              </a:rPr>
              <a:t>to ground station</a:t>
            </a:r>
            <a:endParaRPr kumimoji="0" lang="ko-KR" altLang="en-US" sz="1100" b="0" i="0" u="none" strike="noStrike" kern="1200" cap="none" spc="0" normalizeH="0" baseline="0" noProof="0" dirty="0">
              <a:ln>
                <a:noFill/>
              </a:ln>
              <a:solidFill>
                <a:prstClr val="black"/>
              </a:solidFill>
              <a:effectLst/>
              <a:uLnTx/>
              <a:uFillTx/>
              <a:latin typeface="a아메리카노L" panose="02020600000000000000" pitchFamily="18" charset="-127"/>
              <a:ea typeface="a아메리카노L" panose="02020600000000000000" pitchFamily="18" charset="-127"/>
              <a:cs typeface="+mn-cs"/>
            </a:endParaRPr>
          </a:p>
        </p:txBody>
      </p:sp>
      <p:sp>
        <p:nvSpPr>
          <p:cNvPr id="128" name="TextBox 127"/>
          <p:cNvSpPr txBox="1"/>
          <p:nvPr/>
        </p:nvSpPr>
        <p:spPr>
          <a:xfrm>
            <a:off x="6553056" y="2772407"/>
            <a:ext cx="1965603" cy="2616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mn-cs"/>
              </a:rPr>
              <a:t>Spatial, geographic data</a:t>
            </a:r>
            <a:endParaRPr kumimoji="0" lang="ko-KR" altLang="en-US" sz="1100" b="0" i="0" u="none" strike="noStrike" kern="1200" cap="none" spc="0" normalizeH="0" baseline="0" noProof="0" dirty="0">
              <a:ln>
                <a:noFill/>
              </a:ln>
              <a:solidFill>
                <a:prstClr val="black"/>
              </a:solidFill>
              <a:effectLst/>
              <a:uLnTx/>
              <a:uFillTx/>
              <a:latin typeface="a아메리카노L" panose="02020600000000000000" pitchFamily="18" charset="-127"/>
              <a:ea typeface="a아메리카노L" panose="02020600000000000000" pitchFamily="18" charset="-127"/>
              <a:cs typeface="+mn-cs"/>
            </a:endParaRPr>
          </a:p>
        </p:txBody>
      </p:sp>
    </p:spTree>
    <p:extLst>
      <p:ext uri="{BB962C8B-B14F-4D97-AF65-F5344CB8AC3E}">
        <p14:creationId xmlns:p14="http://schemas.microsoft.com/office/powerpoint/2010/main" val="36093774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제목 14"/>
          <p:cNvSpPr>
            <a:spLocks noGrp="1"/>
          </p:cNvSpPr>
          <p:nvPr>
            <p:ph type="title"/>
          </p:nvPr>
        </p:nvSpPr>
        <p:spPr>
          <a:xfrm>
            <a:off x="1100832" y="118564"/>
            <a:ext cx="9994557" cy="387798"/>
          </a:xfrm>
          <a:noFill/>
        </p:spPr>
        <p:txBody>
          <a:bodyPr wrap="square" lIns="0" tIns="0" rIns="0" bIns="0" rtlCol="0">
            <a:spAutoFit/>
          </a:bodyPr>
          <a:lstStyle/>
          <a:p>
            <a:pPr latinLnBrk="0"/>
            <a:r>
              <a:rPr lang="en-US" altLang="ko-KR" sz="2800" b="1" dirty="0" smtClean="0">
                <a:solidFill>
                  <a:schemeClr val="tx1">
                    <a:lumMod val="85000"/>
                    <a:lumOff val="15000"/>
                  </a:schemeClr>
                </a:solidFill>
                <a:effectLst>
                  <a:outerShdw blurRad="38100" dist="38100" dir="2700000" algn="tl">
                    <a:srgbClr val="000000">
                      <a:alpha val="43137"/>
                    </a:srgbClr>
                  </a:outerShdw>
                </a:effectLst>
                <a:latin typeface="+mj-ea"/>
                <a:cs typeface="Titillium" charset="0"/>
              </a:rPr>
              <a:t>Status of GEMS products</a:t>
            </a:r>
            <a:endParaRPr lang="ko-KR" altLang="en-US" sz="2800" b="1" dirty="0">
              <a:solidFill>
                <a:schemeClr val="tx1">
                  <a:lumMod val="85000"/>
                  <a:lumOff val="15000"/>
                </a:schemeClr>
              </a:solidFill>
              <a:effectLst>
                <a:outerShdw blurRad="38100" dist="38100" dir="2700000" algn="tl">
                  <a:srgbClr val="000000">
                    <a:alpha val="43137"/>
                  </a:srgbClr>
                </a:outerShdw>
              </a:effectLst>
              <a:latin typeface="+mj-ea"/>
              <a:cs typeface="Titillium" charset="0"/>
            </a:endParaRPr>
          </a:p>
        </p:txBody>
      </p:sp>
      <p:sp>
        <p:nvSpPr>
          <p:cNvPr id="17" name="TextBox 16"/>
          <p:cNvSpPr txBox="1"/>
          <p:nvPr/>
        </p:nvSpPr>
        <p:spPr>
          <a:xfrm>
            <a:off x="226265" y="74720"/>
            <a:ext cx="8570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300" normalizeH="0" baseline="0" noProof="0" dirty="0" smtClean="0">
                <a:ln>
                  <a:noFill/>
                </a:ln>
                <a:solidFill>
                  <a:prstClr val="black">
                    <a:lumMod val="65000"/>
                    <a:lumOff val="35000"/>
                  </a:prstClr>
                </a:solidFill>
                <a:effectLst/>
                <a:uLnTx/>
                <a:uFillTx/>
                <a:latin typeface="HY견고딕" panose="02030600000101010101" pitchFamily="18" charset="-127"/>
                <a:ea typeface="HY견고딕" panose="02030600000101010101" pitchFamily="18" charset="-127"/>
                <a:cs typeface="맑은고딕"/>
              </a:rPr>
              <a:t>03</a:t>
            </a:r>
            <a:endParaRPr kumimoji="0" lang="en-US" sz="3600" b="1" i="0" u="none" strike="noStrike" kern="1200" cap="none" spc="-300" normalizeH="0" baseline="0" noProof="0" dirty="0">
              <a:ln>
                <a:noFill/>
              </a:ln>
              <a:solidFill>
                <a:prstClr val="black">
                  <a:lumMod val="65000"/>
                  <a:lumOff val="35000"/>
                </a:prstClr>
              </a:solidFill>
              <a:effectLst/>
              <a:uLnTx/>
              <a:uFillTx/>
              <a:latin typeface="HY견고딕" panose="02030600000101010101" pitchFamily="18" charset="-127"/>
              <a:ea typeface="HY견고딕" panose="02030600000101010101" pitchFamily="18" charset="-127"/>
              <a:cs typeface="맑은고딕"/>
            </a:endParaRPr>
          </a:p>
        </p:txBody>
      </p:sp>
      <p:pic>
        <p:nvPicPr>
          <p:cNvPr id="4" name="그림 3"/>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27429" y="453450"/>
            <a:ext cx="6420235" cy="4549116"/>
          </a:xfrm>
          <a:prstGeom prst="rect">
            <a:avLst/>
          </a:prstGeom>
        </p:spPr>
      </p:pic>
      <p:grpSp>
        <p:nvGrpSpPr>
          <p:cNvPr id="73" name="그룹 72"/>
          <p:cNvGrpSpPr/>
          <p:nvPr/>
        </p:nvGrpSpPr>
        <p:grpSpPr>
          <a:xfrm>
            <a:off x="559550" y="2538049"/>
            <a:ext cx="1706326" cy="1329616"/>
            <a:chOff x="634482" y="2158838"/>
            <a:chExt cx="5833152" cy="4594799"/>
          </a:xfrm>
        </p:grpSpPr>
        <p:pic>
          <p:nvPicPr>
            <p:cNvPr id="77" name="_x294299368" descr="EMB0000259c676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482" y="2158838"/>
              <a:ext cx="2894013"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9" name="_x294300088" descr="EMB0000259c676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73621" y="2158839"/>
              <a:ext cx="2894013"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0" name="_x294299224" descr="EMB0000259c676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482" y="4467055"/>
              <a:ext cx="2894013"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1" name="_x294299656" descr="EMB0000259c676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73621" y="4467637"/>
              <a:ext cx="2894013"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직사각형 90"/>
          <p:cNvSpPr/>
          <p:nvPr/>
        </p:nvSpPr>
        <p:spPr>
          <a:xfrm>
            <a:off x="0" y="4488675"/>
            <a:ext cx="5887670" cy="2308324"/>
          </a:xfrm>
          <a:prstGeom prst="rect">
            <a:avLst/>
          </a:prstGeom>
          <a:solidFill>
            <a:schemeClr val="bg1"/>
          </a:solidFill>
        </p:spPr>
        <p:txBody>
          <a:bodyPr wrap="square">
            <a:spAutoFit/>
          </a:bodyPr>
          <a:lstStyle/>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ko-KR" altLang="en-US" sz="1600" b="0" i="0" u="none" strike="noStrike" kern="1200" cap="none" spc="-2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a:t>
            </a:r>
            <a:r>
              <a:rPr kumimoji="0" lang="en-US" altLang="ko-KR" sz="1600" b="1"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mn-cs"/>
              </a:rPr>
              <a:t>to efficient GEMS has </a:t>
            </a:r>
            <a:r>
              <a:rPr kumimoji="0" lang="en-US" altLang="ko-KR" sz="1600" b="1" i="0" u="none" strike="noStrike" kern="1200" cap="none" spc="0" normalizeH="0" baseline="0" noProof="0" dirty="0" smtClean="0">
                <a:ln>
                  <a:noFill/>
                </a:ln>
                <a:solidFill>
                  <a:srgbClr val="FF0000"/>
                </a:solidFill>
                <a:effectLst/>
                <a:uLnTx/>
                <a:uFillTx/>
                <a:latin typeface="a아메리카노L" panose="02020600000000000000" pitchFamily="18" charset="-127"/>
                <a:ea typeface="a아메리카노L" panose="02020600000000000000" pitchFamily="18" charset="-127"/>
                <a:cs typeface="+mn-cs"/>
              </a:rPr>
              <a:t>four observation </a:t>
            </a:r>
            <a:br>
              <a:rPr kumimoji="0" lang="en-US" altLang="ko-KR" sz="1600" b="1" i="0" u="none" strike="noStrike" kern="1200" cap="none" spc="0" normalizeH="0" baseline="0" noProof="0" dirty="0" smtClean="0">
                <a:ln>
                  <a:noFill/>
                </a:ln>
                <a:solidFill>
                  <a:srgbClr val="FF0000"/>
                </a:solidFill>
                <a:effectLst/>
                <a:uLnTx/>
                <a:uFillTx/>
                <a:latin typeface="a아메리카노L" panose="02020600000000000000" pitchFamily="18" charset="-127"/>
                <a:ea typeface="a아메리카노L" panose="02020600000000000000" pitchFamily="18" charset="-127"/>
                <a:cs typeface="+mn-cs"/>
              </a:rPr>
            </a:br>
            <a:r>
              <a:rPr kumimoji="0" lang="en-US" altLang="ko-KR" sz="1600" b="1" i="0" u="none" strike="noStrike" kern="1200" cap="none" spc="0" normalizeH="0" baseline="0" noProof="0" dirty="0" smtClean="0">
                <a:ln>
                  <a:noFill/>
                </a:ln>
                <a:solidFill>
                  <a:srgbClr val="FF0000"/>
                </a:solidFill>
                <a:effectLst/>
                <a:uLnTx/>
                <a:uFillTx/>
                <a:latin typeface="a아메리카노L" panose="02020600000000000000" pitchFamily="18" charset="-127"/>
                <a:ea typeface="a아메리카노L" panose="02020600000000000000" pitchFamily="18" charset="-127"/>
                <a:cs typeface="+mn-cs"/>
              </a:rPr>
              <a:t>   coverages(FC, FW, HE, ND)</a:t>
            </a: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ko-KR" altLang="en-US" sz="1600" b="0" i="0" u="none" strike="noStrike" kern="1200" cap="none" spc="-2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a:t>
            </a:r>
            <a:r>
              <a:rPr kumimoji="0" lang="en-US" altLang="ko-KR" sz="1600" b="0" i="0" u="none" strike="noStrike" kern="1200" cap="none" spc="-2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Among 20 products, </a:t>
            </a:r>
            <a:r>
              <a:rPr kumimoji="0" lang="en-US" altLang="ko-KR" sz="1600" b="1" i="0" u="none" strike="noStrike" kern="1200" cap="none" spc="-150" normalizeH="0" baseline="0" noProof="0" dirty="0" smtClean="0">
                <a:ln>
                  <a:noFill/>
                </a:ln>
                <a:solidFill>
                  <a:srgbClr val="FF0000"/>
                </a:solidFill>
                <a:effectLst/>
                <a:uLnTx/>
                <a:uFillTx/>
                <a:latin typeface="a아메리카노L" panose="02020600000000000000" pitchFamily="18" charset="-127"/>
                <a:ea typeface="a아메리카노L" panose="02020600000000000000" pitchFamily="18" charset="-127"/>
                <a:cs typeface="+mn-cs"/>
              </a:rPr>
              <a:t>8 </a:t>
            </a:r>
            <a:r>
              <a:rPr kumimoji="0" lang="en-US" altLang="ko-KR" sz="1600" b="1" i="0" u="none" strike="noStrike" kern="1200" cap="none" spc="-150" normalizeH="0" baseline="0" noProof="0" dirty="0">
                <a:ln>
                  <a:noFill/>
                </a:ln>
                <a:solidFill>
                  <a:srgbClr val="FF0000"/>
                </a:solidFill>
                <a:effectLst/>
                <a:uLnTx/>
                <a:uFillTx/>
                <a:latin typeface="a아메리카노L" panose="02020600000000000000" pitchFamily="18" charset="-127"/>
                <a:ea typeface="a아메리카노L" panose="02020600000000000000" pitchFamily="18" charset="-127"/>
                <a:cs typeface="+mn-cs"/>
              </a:rPr>
              <a:t>types</a:t>
            </a:r>
            <a:r>
              <a:rPr kumimoji="0" lang="en-US" altLang="ko-KR" sz="1600" b="1" i="0" u="none" strike="noStrike" kern="1200" cap="none" spc="-150" normalizeH="0" baseline="0" noProof="0" dirty="0">
                <a:ln>
                  <a:noFill/>
                </a:ln>
                <a:solidFill>
                  <a:prstClr val="black"/>
                </a:solidFill>
                <a:effectLst/>
                <a:uLnTx/>
                <a:uFillTx/>
                <a:latin typeface="a아메리카노L" panose="02020600000000000000" pitchFamily="18" charset="-127"/>
                <a:ea typeface="a아메리카노L" panose="02020600000000000000" pitchFamily="18" charset="-127"/>
                <a:cs typeface="+mn-cs"/>
              </a:rPr>
              <a:t> of observation image services </a:t>
            </a:r>
            <a:r>
              <a:rPr kumimoji="0" lang="en-US" altLang="ko-KR" sz="1600" b="1" i="0" u="none" strike="noStrike" kern="1200" cap="none" spc="-1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mn-cs"/>
              </a:rPr>
              <a:t/>
            </a:r>
            <a:br>
              <a:rPr kumimoji="0" lang="en-US" altLang="ko-KR" sz="1600" b="1" i="0" u="none" strike="noStrike" kern="1200" cap="none" spc="-1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mn-cs"/>
              </a:rPr>
            </a:br>
            <a:r>
              <a:rPr kumimoji="0" lang="en-US" altLang="ko-KR" sz="1600" b="1" i="0" u="none" strike="noStrike" kern="1200" cap="none" spc="-1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mn-cs"/>
              </a:rPr>
              <a:t>    </a:t>
            </a:r>
            <a:r>
              <a:rPr kumimoji="0" lang="en-US" altLang="ko-KR" sz="1600" b="1" i="0" u="none" strike="noStrike" kern="1200" cap="none" spc="-150" normalizeH="0" baseline="0" noProof="0" dirty="0" smtClean="0">
                <a:ln>
                  <a:noFill/>
                </a:ln>
                <a:solidFill>
                  <a:srgbClr val="FF0000"/>
                </a:solidFill>
                <a:effectLst/>
                <a:uLnTx/>
                <a:uFillTx/>
                <a:latin typeface="a아메리카노L" panose="02020600000000000000" pitchFamily="18" charset="-127"/>
                <a:ea typeface="a아메리카노L" panose="02020600000000000000" pitchFamily="18" charset="-127"/>
                <a:cs typeface="+mn-cs"/>
              </a:rPr>
              <a:t>including total O3 </a:t>
            </a:r>
            <a:r>
              <a:rPr kumimoji="0" lang="en-US" altLang="ko-KR" sz="1600" b="1" i="0" u="none" strike="noStrike" kern="1200" cap="none" spc="-150" normalizeH="0" baseline="0" noProof="0" dirty="0">
                <a:ln>
                  <a:noFill/>
                </a:ln>
                <a:solidFill>
                  <a:prstClr val="black"/>
                </a:solidFill>
                <a:effectLst/>
                <a:uLnTx/>
                <a:uFillTx/>
                <a:latin typeface="a아메리카노L" panose="02020600000000000000" pitchFamily="18" charset="-127"/>
                <a:ea typeface="a아메리카노L" panose="02020600000000000000" pitchFamily="18" charset="-127"/>
                <a:cs typeface="+mn-cs"/>
              </a:rPr>
              <a:t>were </a:t>
            </a:r>
            <a:r>
              <a:rPr kumimoji="0" lang="en-US" altLang="ko-KR" sz="1600" b="1" i="0" u="none" strike="noStrike" kern="1200" cap="none" spc="-1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mn-cs"/>
              </a:rPr>
              <a:t>started on </a:t>
            </a:r>
            <a:r>
              <a:rPr kumimoji="0" lang="en-US" altLang="ko-KR" sz="1600" b="1" i="0" u="none" strike="noStrike" kern="1200" cap="none" spc="-150" normalizeH="0" baseline="0" noProof="0" dirty="0" smtClean="0">
                <a:ln>
                  <a:noFill/>
                </a:ln>
                <a:solidFill>
                  <a:srgbClr val="FF0000"/>
                </a:solidFill>
                <a:effectLst/>
                <a:uLnTx/>
                <a:uFillTx/>
                <a:latin typeface="a아메리카노L" panose="02020600000000000000" pitchFamily="18" charset="-127"/>
                <a:ea typeface="a아메리카노L" panose="02020600000000000000" pitchFamily="18" charset="-127"/>
                <a:cs typeface="+mn-cs"/>
              </a:rPr>
              <a:t>22th Mar</a:t>
            </a:r>
            <a:r>
              <a:rPr kumimoji="0" lang="en-US" altLang="ko-KR" sz="1600" b="1" i="0" u="none" strike="noStrike" kern="1200" cap="none" spc="-1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mn-cs"/>
              </a:rPr>
              <a:t>.</a:t>
            </a: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ko-KR" altLang="en-US" sz="1600" b="0" i="0" u="none" strike="noStrike" kern="1200" cap="none" spc="-2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a:t>
            </a:r>
            <a:r>
              <a:rPr kumimoji="0" lang="en-US" altLang="ko-KR" sz="1600" b="0" i="0" u="none" strike="noStrike" kern="1200" cap="none" spc="-2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T</a:t>
            </a:r>
            <a:r>
              <a:rPr kumimoji="0" lang="en-US" altLang="ko-KR" sz="1600" b="1" i="0" u="none" strike="noStrike" kern="1200" cap="none" spc="0" normalizeH="0" baseline="0" noProof="0" dirty="0" smtClean="0">
                <a:ln>
                  <a:noFill/>
                </a:ln>
                <a:solidFill>
                  <a:prstClr val="black"/>
                </a:solidFill>
                <a:effectLst/>
                <a:uLnTx/>
                <a:uFillTx/>
                <a:latin typeface="a아메리카노L"/>
                <a:ea typeface="a아메리카노L"/>
                <a:cs typeface="Lao UI"/>
              </a:rPr>
              <a:t>ropospheric </a:t>
            </a:r>
            <a:r>
              <a:rPr kumimoji="0" lang="en-US" altLang="ko-KR" sz="1600" b="1" i="0" u="none" strike="noStrike" kern="1200" cap="none" spc="0" normalizeH="0" baseline="0" noProof="0" dirty="0">
                <a:ln>
                  <a:noFill/>
                </a:ln>
                <a:solidFill>
                  <a:prstClr val="black"/>
                </a:solidFill>
                <a:effectLst/>
                <a:uLnTx/>
                <a:uFillTx/>
                <a:latin typeface="a아메리카노L"/>
                <a:ea typeface="a아메리카노L"/>
                <a:cs typeface="Lao UI"/>
              </a:rPr>
              <a:t>and stratospheric ozone are </a:t>
            </a:r>
            <a:r>
              <a:rPr kumimoji="0" lang="en-US" altLang="ko-KR" sz="1600" b="1" i="0" u="none" strike="noStrike" kern="1200" cap="none" spc="0" normalizeH="0" baseline="0" noProof="0" dirty="0" smtClean="0">
                <a:ln>
                  <a:noFill/>
                </a:ln>
                <a:solidFill>
                  <a:prstClr val="black"/>
                </a:solidFill>
                <a:effectLst/>
                <a:uLnTx/>
                <a:uFillTx/>
                <a:latin typeface="a아메리카노L"/>
                <a:ea typeface="a아메리카노L"/>
                <a:cs typeface="Lao UI"/>
              </a:rPr>
              <a:t/>
            </a:r>
            <a:br>
              <a:rPr kumimoji="0" lang="en-US" altLang="ko-KR" sz="1600" b="1" i="0" u="none" strike="noStrike" kern="1200" cap="none" spc="0" normalizeH="0" baseline="0" noProof="0" dirty="0" smtClean="0">
                <a:ln>
                  <a:noFill/>
                </a:ln>
                <a:solidFill>
                  <a:prstClr val="black"/>
                </a:solidFill>
                <a:effectLst/>
                <a:uLnTx/>
                <a:uFillTx/>
                <a:latin typeface="a아메리카노L"/>
                <a:ea typeface="a아메리카노L"/>
                <a:cs typeface="Lao UI"/>
              </a:rPr>
            </a:br>
            <a:r>
              <a:rPr kumimoji="0" lang="en-US" altLang="ko-KR" sz="1600" b="1" i="0" u="none" strike="noStrike" kern="1200" cap="none" spc="0" normalizeH="0" baseline="0" noProof="0" dirty="0" smtClean="0">
                <a:ln>
                  <a:noFill/>
                </a:ln>
                <a:solidFill>
                  <a:prstClr val="black"/>
                </a:solidFill>
                <a:effectLst/>
                <a:uLnTx/>
                <a:uFillTx/>
                <a:latin typeface="a아메리카노L"/>
                <a:ea typeface="a아메리카노L"/>
                <a:cs typeface="Lao UI"/>
              </a:rPr>
              <a:t>   expected </a:t>
            </a:r>
            <a:r>
              <a:rPr kumimoji="0" lang="en-US" altLang="ko-KR" sz="1600" b="1" i="0" u="none" strike="noStrike" kern="1200" cap="none" spc="0" normalizeH="0" baseline="0" noProof="0" dirty="0">
                <a:ln>
                  <a:noFill/>
                </a:ln>
                <a:solidFill>
                  <a:prstClr val="black"/>
                </a:solidFill>
                <a:effectLst/>
                <a:uLnTx/>
                <a:uFillTx/>
                <a:latin typeface="a아메리카노L"/>
                <a:ea typeface="a아메리카노L"/>
                <a:cs typeface="Lao UI"/>
              </a:rPr>
              <a:t>to be released </a:t>
            </a:r>
            <a:r>
              <a:rPr kumimoji="0" lang="en-US" altLang="ko-KR" sz="1600" b="1" i="0" u="none" strike="noStrike" kern="1200" cap="none" spc="0" normalizeH="0" baseline="0" noProof="0" dirty="0" smtClean="0">
                <a:ln>
                  <a:noFill/>
                </a:ln>
                <a:solidFill>
                  <a:prstClr val="black"/>
                </a:solidFill>
                <a:effectLst/>
                <a:uLnTx/>
                <a:uFillTx/>
                <a:latin typeface="a아메리카노L"/>
                <a:ea typeface="a아메리카노L"/>
                <a:cs typeface="Lao UI"/>
              </a:rPr>
              <a:t>as image in next year.</a:t>
            </a:r>
            <a:endParaRPr kumimoji="0" lang="en-US" altLang="ko-KR" sz="1600" b="1" i="0" u="none" strike="noStrike" kern="1200" cap="none" spc="0" normalizeH="0" baseline="0" noProof="0" dirty="0">
              <a:ln>
                <a:noFill/>
              </a:ln>
              <a:solidFill>
                <a:prstClr val="black"/>
              </a:solidFill>
              <a:effectLst/>
              <a:uLnTx/>
              <a:uFillTx/>
              <a:latin typeface="a아메리카노L"/>
              <a:ea typeface="a아메리카노L"/>
              <a:cs typeface="Lao UI"/>
            </a:endParaRPr>
          </a:p>
        </p:txBody>
      </p:sp>
      <p:pic>
        <p:nvPicPr>
          <p:cNvPr id="5" name="그림 4"/>
          <p:cNvPicPr>
            <a:picLocks noChangeAspect="1"/>
          </p:cNvPicPr>
          <p:nvPr/>
        </p:nvPicPr>
        <p:blipFill rotWithShape="1">
          <a:blip r:embed="rId8" cstate="print">
            <a:extLst>
              <a:ext uri="{28A0092B-C50C-407E-A947-70E740481C1C}">
                <a14:useLocalDpi xmlns:a14="http://schemas.microsoft.com/office/drawing/2010/main" val="0"/>
              </a:ext>
            </a:extLst>
          </a:blip>
          <a:srcRect t="84815" b="5926"/>
          <a:stretch/>
        </p:blipFill>
        <p:spPr>
          <a:xfrm>
            <a:off x="433697" y="4107754"/>
            <a:ext cx="5124939" cy="411261"/>
          </a:xfrm>
          <a:prstGeom prst="rect">
            <a:avLst/>
          </a:prstGeom>
        </p:spPr>
      </p:pic>
      <p:sp>
        <p:nvSpPr>
          <p:cNvPr id="92" name="직사각형 91"/>
          <p:cNvSpPr/>
          <p:nvPr/>
        </p:nvSpPr>
        <p:spPr>
          <a:xfrm>
            <a:off x="5776056" y="721051"/>
            <a:ext cx="6159500" cy="3416320"/>
          </a:xfrm>
          <a:prstGeom prst="rect">
            <a:avLst/>
          </a:prstGeom>
          <a:solidFill>
            <a:schemeClr val="bg1"/>
          </a:solidFill>
        </p:spPr>
        <p:txBody>
          <a:bodyPr wrap="square">
            <a:spAutoFit/>
          </a:bodyPr>
          <a:lstStyle/>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ko-KR" altLang="en-US"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a:t>
            </a:r>
            <a:r>
              <a:rPr kumimoji="0" lang="en-US" altLang="ko-KR"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Total O3: developed base on TOMS v9.0</a:t>
            </a: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en-US" altLang="ko-KR"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 using </a:t>
            </a:r>
            <a:r>
              <a:rPr kumimoji="0" lang="en-US" altLang="ko-KR" sz="1600" b="0" i="0" u="none" strike="noStrike" kern="1200" cap="none" spc="0" normalizeH="0" baseline="0" noProof="0" dirty="0" smtClean="0">
                <a:ln>
                  <a:noFill/>
                </a:ln>
                <a:solidFill>
                  <a:srgbClr val="FF0000"/>
                </a:solidFill>
                <a:effectLst/>
                <a:uLnTx/>
                <a:uFillTx/>
                <a:latin typeface="a아메리카노L" panose="02020600000000000000" pitchFamily="18" charset="-127"/>
                <a:ea typeface="a아메리카노L" panose="02020600000000000000" pitchFamily="18" charset="-127"/>
                <a:cs typeface="Noto Sans CJK JP Regular"/>
              </a:rPr>
              <a:t>312, 317, 331</a:t>
            </a:r>
            <a:r>
              <a:rPr kumimoji="0" lang="en-US" altLang="ko-KR"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nm</a:t>
            </a: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en-US" altLang="ko-KR"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 </a:t>
            </a:r>
            <a:r>
              <a:rPr kumimoji="0" lang="en-US" altLang="ko-KR" sz="1600" b="0" i="0" u="none" strike="noStrike" kern="1200" cap="none" spc="-1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similar spatial distribution</a:t>
            </a: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en-US" altLang="ko-KR" sz="1600" b="0" i="0" u="none" strike="noStrike" kern="1200" cap="none" spc="-1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 high correlation, low difference</a:t>
            </a:r>
            <a:endParaRPr kumimoji="0" lang="en-US" altLang="ko-KR"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endParaRP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endParaRPr kumimoji="0" lang="en-US" altLang="ko-KR" sz="1600" b="0" i="0" u="none" strike="noStrike" kern="1200" cap="none" spc="0" normalizeH="0" baseline="0" noProof="0" dirty="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endParaRP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endParaRPr kumimoji="0" lang="en-US" altLang="ko-KR"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endParaRP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endParaRPr kumimoji="0" lang="en-US" altLang="ko-KR" sz="1600" b="0" i="0" u="none" strike="noStrike" kern="1200" cap="none" spc="0" normalizeH="0" baseline="0" noProof="0" dirty="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endParaRP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endParaRPr kumimoji="0" lang="en-US" altLang="ko-KR"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endParaRP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ko-KR" altLang="en-US"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a:t>
            </a:r>
            <a:r>
              <a:rPr kumimoji="0" lang="en-US" altLang="ko-KR"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O3 profile: based on OE, yield 24 vertical layers</a:t>
            </a:r>
            <a:endParaRPr kumimoji="0" lang="en-US" altLang="ko-KR" sz="1600" b="1" i="0" u="none" strike="noStrike" kern="1200" cap="none" spc="0" normalizeH="0" baseline="0" noProof="0" dirty="0">
              <a:ln>
                <a:noFill/>
              </a:ln>
              <a:solidFill>
                <a:prstClr val="black"/>
              </a:solidFill>
              <a:effectLst/>
              <a:uLnTx/>
              <a:uFillTx/>
              <a:latin typeface="a아메리카노L"/>
              <a:ea typeface="a아메리카노L"/>
              <a:cs typeface="Lao UI"/>
            </a:endParaRPr>
          </a:p>
        </p:txBody>
      </p:sp>
      <p:pic>
        <p:nvPicPr>
          <p:cNvPr id="6" name="그림 5"/>
          <p:cNvPicPr>
            <a:picLocks noChangeAspect="1"/>
          </p:cNvPicPr>
          <p:nvPr/>
        </p:nvPicPr>
        <p:blipFill>
          <a:blip r:embed="rId9">
            <a:clrChange>
              <a:clrFrom>
                <a:srgbClr val="FFFFFF"/>
              </a:clrFrom>
              <a:clrTo>
                <a:srgbClr val="FFFFFF">
                  <a:alpha val="0"/>
                </a:srgbClr>
              </a:clrTo>
            </a:clrChange>
          </a:blip>
          <a:stretch>
            <a:fillRect/>
          </a:stretch>
        </p:blipFill>
        <p:spPr>
          <a:xfrm>
            <a:off x="5491603" y="1159953"/>
            <a:ext cx="3522577" cy="2356476"/>
          </a:xfrm>
          <a:prstGeom prst="rect">
            <a:avLst/>
          </a:prstGeom>
        </p:spPr>
      </p:pic>
      <p:pic>
        <p:nvPicPr>
          <p:cNvPr id="10" name="그림 9"/>
          <p:cNvPicPr>
            <a:picLocks noChangeAspect="1"/>
          </p:cNvPicPr>
          <p:nvPr/>
        </p:nvPicPr>
        <p:blipFill rotWithShape="1">
          <a:blip r:embed="rId10"/>
          <a:srcRect t="6422"/>
          <a:stretch/>
        </p:blipFill>
        <p:spPr>
          <a:xfrm>
            <a:off x="5558636" y="4232567"/>
            <a:ext cx="3754357" cy="2543673"/>
          </a:xfrm>
          <a:prstGeom prst="rect">
            <a:avLst/>
          </a:prstGeom>
        </p:spPr>
      </p:pic>
      <p:pic>
        <p:nvPicPr>
          <p:cNvPr id="11" name="그림 10"/>
          <p:cNvPicPr>
            <a:picLocks noChangeAspect="1"/>
          </p:cNvPicPr>
          <p:nvPr/>
        </p:nvPicPr>
        <p:blipFill rotWithShape="1">
          <a:blip r:embed="rId11"/>
          <a:srcRect r="33886"/>
          <a:stretch/>
        </p:blipFill>
        <p:spPr>
          <a:xfrm>
            <a:off x="9072593" y="2305404"/>
            <a:ext cx="2780311" cy="1509710"/>
          </a:xfrm>
          <a:prstGeom prst="rect">
            <a:avLst/>
          </a:prstGeom>
        </p:spPr>
      </p:pic>
      <p:sp>
        <p:nvSpPr>
          <p:cNvPr id="13" name="직사각형 12"/>
          <p:cNvSpPr/>
          <p:nvPr/>
        </p:nvSpPr>
        <p:spPr>
          <a:xfrm>
            <a:off x="9133887" y="4106880"/>
            <a:ext cx="3019089" cy="1846659"/>
          </a:xfrm>
          <a:prstGeom prst="rect">
            <a:avLst/>
          </a:prstGeom>
        </p:spPr>
        <p:txBody>
          <a:bodyPr wrap="square">
            <a:spAutoFit/>
          </a:bodyPr>
          <a:lstStyle/>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en-US" altLang="ko-KR"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using </a:t>
            </a:r>
            <a:r>
              <a:rPr kumimoji="0" lang="en-US" altLang="ko-KR" sz="1600" b="0" i="0" u="none" strike="noStrike" kern="1200" cap="none" spc="0" normalizeH="0" baseline="0" noProof="0" dirty="0" smtClean="0">
                <a:ln>
                  <a:noFill/>
                </a:ln>
                <a:solidFill>
                  <a:srgbClr val="FF0000"/>
                </a:solidFill>
                <a:effectLst/>
                <a:uLnTx/>
                <a:uFillTx/>
                <a:latin typeface="a아메리카노L" panose="02020600000000000000" pitchFamily="18" charset="-127"/>
                <a:ea typeface="a아메리카노L" panose="02020600000000000000" pitchFamily="18" charset="-127"/>
                <a:cs typeface="Noto Sans CJK JP Regular"/>
              </a:rPr>
              <a:t>310*</a:t>
            </a:r>
            <a:r>
              <a:rPr kumimoji="0" lang="en-US" altLang="ko-KR" sz="1400" b="0" i="0" u="none" strike="noStrike" kern="1200" cap="none" spc="0" normalizeH="0" baseline="0" noProof="0" dirty="0" smtClean="0">
                <a:ln>
                  <a:noFill/>
                </a:ln>
                <a:solidFill>
                  <a:srgbClr val="FF0000"/>
                </a:solidFill>
                <a:effectLst/>
                <a:uLnTx/>
                <a:uFillTx/>
                <a:latin typeface="a아메리카노L" panose="02020600000000000000" pitchFamily="18" charset="-127"/>
                <a:ea typeface="a아메리카노L" panose="02020600000000000000" pitchFamily="18" charset="-127"/>
                <a:cs typeface="Noto Sans CJK JP Regular"/>
              </a:rPr>
              <a:t>(300)</a:t>
            </a:r>
            <a:r>
              <a:rPr kumimoji="0" lang="en-US" altLang="ko-KR" sz="1600" b="0" i="0" u="none" strike="noStrike" kern="1200" cap="none" spc="0" normalizeH="0" baseline="0" noProof="0" dirty="0" smtClean="0">
                <a:ln>
                  <a:noFill/>
                </a:ln>
                <a:solidFill>
                  <a:srgbClr val="FF0000"/>
                </a:solidFill>
                <a:effectLst/>
                <a:uLnTx/>
                <a:uFillTx/>
                <a:latin typeface="a아메리카노L" panose="02020600000000000000" pitchFamily="18" charset="-127"/>
                <a:ea typeface="a아메리카노L" panose="02020600000000000000" pitchFamily="18" charset="-127"/>
                <a:cs typeface="Noto Sans CJK JP Regular"/>
              </a:rPr>
              <a:t>~340nm</a:t>
            </a: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en-US" altLang="ko-KR" sz="1200" b="0" i="0" u="none" strike="noStrike" kern="1200" cap="none" spc="0" normalizeH="0" baseline="0" noProof="0" dirty="0" smtClean="0">
                <a:ln>
                  <a:noFill/>
                </a:ln>
                <a:solidFill>
                  <a:srgbClr val="FF0000"/>
                </a:solidFill>
                <a:effectLst/>
                <a:uLnTx/>
                <a:uFillTx/>
                <a:latin typeface="a아메리카노L" panose="02020600000000000000" pitchFamily="18" charset="-127"/>
                <a:ea typeface="a아메리카노L" panose="02020600000000000000" pitchFamily="18" charset="-127"/>
                <a:cs typeface="Noto Sans CJK JP Regular"/>
              </a:rPr>
              <a:t>  * Reduce stray light effect</a:t>
            </a:r>
            <a:endParaRPr kumimoji="0" lang="en-US" altLang="ko-KR" sz="1200" b="0" i="0" u="none" strike="noStrike" kern="1200" cap="none" spc="0" normalizeH="0" baseline="0" noProof="0" dirty="0">
              <a:ln>
                <a:noFill/>
              </a:ln>
              <a:solidFill>
                <a:srgbClr val="FF0000"/>
              </a:solidFill>
              <a:effectLst/>
              <a:uLnTx/>
              <a:uFillTx/>
              <a:latin typeface="a아메리카노L" panose="02020600000000000000" pitchFamily="18" charset="-127"/>
              <a:ea typeface="a아메리카노L" panose="02020600000000000000" pitchFamily="18" charset="-127"/>
              <a:cs typeface="Noto Sans CJK JP Regular"/>
            </a:endParaRP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en-US" altLang="ko-KR" sz="1600" b="0" i="0" u="none" strike="noStrike" kern="1200" cap="none" spc="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a:t>
            </a:r>
            <a:r>
              <a:rPr kumimoji="0" lang="en-US" altLang="ko-KR" sz="1600" b="0" i="0" u="none" strike="noStrike" kern="1200" cap="none" spc="-150" normalizeH="0" baseline="0" noProof="0" dirty="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similar </a:t>
            </a:r>
            <a:r>
              <a:rPr kumimoji="0" lang="en-US" altLang="ko-KR" sz="1600" b="0" i="0" u="none" strike="noStrike" kern="1200" cap="none" spc="-1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vertical shape</a:t>
            </a:r>
            <a:endParaRPr kumimoji="0" lang="en-US" altLang="ko-KR" sz="1600" b="0" i="0" u="none" strike="noStrike" kern="1200" cap="none" spc="-150" normalizeH="0" baseline="0" noProof="0" dirty="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endParaRPr>
          </a:p>
          <a:p>
            <a:pPr marL="0" marR="0" lvl="0" indent="0" algn="l" defTabSz="914400" rtl="0" eaLnBrk="1" fontAlgn="base" latinLnBrk="0" hangingPunct="1">
              <a:lnSpc>
                <a:spcPct val="150000"/>
              </a:lnSpc>
              <a:spcBef>
                <a:spcPts val="0"/>
              </a:spcBef>
              <a:spcAft>
                <a:spcPts val="0"/>
              </a:spcAft>
              <a:buClr>
                <a:prstClr val="black">
                  <a:lumMod val="65000"/>
                  <a:lumOff val="35000"/>
                </a:prstClr>
              </a:buClr>
              <a:buSzTx/>
              <a:buFontTx/>
              <a:buNone/>
              <a:tabLst/>
              <a:defRPr/>
            </a:pPr>
            <a:r>
              <a:rPr kumimoji="0" lang="en-US" altLang="ko-KR" sz="1600" b="0" i="0" u="none" strike="noStrike" kern="1200" cap="none" spc="-1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On going study about </a:t>
            </a:r>
            <a:br>
              <a:rPr kumimoji="0" lang="en-US" altLang="ko-KR" sz="1600" b="0" i="0" u="none" strike="noStrike" kern="1200" cap="none" spc="-1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br>
            <a:r>
              <a:rPr kumimoji="0" lang="en-US" altLang="ko-KR" sz="1600" b="0" i="0" u="none" strike="noStrike" kern="1200" cap="none" spc="-150" normalizeH="0" baseline="0" noProof="0" dirty="0" smtClean="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rPr>
              <a:t>  improvement for tropopause </a:t>
            </a:r>
            <a:endParaRPr kumimoji="0" lang="en-US" altLang="ko-KR" sz="1600" b="0" i="0" u="none" strike="noStrike" kern="1200" cap="none" spc="0" normalizeH="0" baseline="0" noProof="0" dirty="0">
              <a:ln>
                <a:noFill/>
              </a:ln>
              <a:solidFill>
                <a:prstClr val="black"/>
              </a:solidFill>
              <a:effectLst/>
              <a:uLnTx/>
              <a:uFillTx/>
              <a:latin typeface="a아메리카노L" panose="02020600000000000000" pitchFamily="18" charset="-127"/>
              <a:ea typeface="a아메리카노L" panose="02020600000000000000" pitchFamily="18" charset="-127"/>
              <a:cs typeface="Noto Sans CJK JP Regular"/>
            </a:endParaRPr>
          </a:p>
        </p:txBody>
      </p:sp>
    </p:spTree>
    <p:extLst>
      <p:ext uri="{BB962C8B-B14F-4D97-AF65-F5344CB8AC3E}">
        <p14:creationId xmlns:p14="http://schemas.microsoft.com/office/powerpoint/2010/main" val="16252177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nvPr>
        </p:nvGraphicFramePr>
        <p:xfrm>
          <a:off x="3331275" y="1010109"/>
          <a:ext cx="5101525" cy="5806194"/>
        </p:xfrm>
        <a:graphic>
          <a:graphicData uri="http://schemas.openxmlformats.org/drawingml/2006/table">
            <a:tbl>
              <a:tblPr/>
              <a:tblGrid>
                <a:gridCol w="429860">
                  <a:extLst>
                    <a:ext uri="{9D8B030D-6E8A-4147-A177-3AD203B41FA5}">
                      <a16:colId xmlns:a16="http://schemas.microsoft.com/office/drawing/2014/main" val="20000"/>
                    </a:ext>
                  </a:extLst>
                </a:gridCol>
                <a:gridCol w="861665">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939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tblGrid>
              <a:tr h="244143">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No.</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5146" cap="flat" cmpd="dbl"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Products</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5146" cap="flat" cmpd="dbl"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5146" cap="flat" cmpd="dbl"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Unit</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5146" cap="flat" cmpd="dbl"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Release date</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5146"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1</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5146" cap="flat" cmpd="dbl"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Aerosol</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5146" cap="flat" cmpd="dbl"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AOD</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5146" cap="flat" cmpd="dbl"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5146" cap="flat" cmpd="dbl"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Mar.</a:t>
                      </a:r>
                      <a:r>
                        <a:rPr lang="en-US" altLang="ko-KR" sz="1000" kern="1200" spc="-40" baseline="0" dirty="0" smtClean="0">
                          <a:solidFill>
                            <a:schemeClr val="tx1"/>
                          </a:solidFill>
                          <a:latin typeface="a아메리카노L" panose="02020600000000000000" pitchFamily="18" charset="-127"/>
                          <a:ea typeface="a아메리카노L" panose="02020600000000000000" pitchFamily="18" charset="-127"/>
                          <a:cs typeface="Lao UI" pitchFamily="34" charset="0"/>
                        </a:rPr>
                        <a:t> </a:t>
                      </a: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5146" cap="flat" cmpd="dbl"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extLst>
                  <a:ext uri="{0D108BD9-81ED-4DB2-BD59-A6C34878D82A}">
                    <a16:rowId xmlns:a16="http://schemas.microsoft.com/office/drawing/2014/main" val="10001"/>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2</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Single Scatter Albedo</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Oct.</a:t>
                      </a:r>
                      <a:r>
                        <a:rPr lang="en-US" altLang="ko-KR" sz="1000" kern="1200" spc="-40" baseline="0" dirty="0" smtClean="0">
                          <a:solidFill>
                            <a:schemeClr val="tx1"/>
                          </a:solidFill>
                          <a:latin typeface="a아메리카노L" panose="02020600000000000000" pitchFamily="18" charset="-127"/>
                          <a:ea typeface="a아메리카노L" panose="02020600000000000000" pitchFamily="18" charset="-127"/>
                          <a:cs typeface="Lao UI" pitchFamily="34" charset="0"/>
                        </a:rPr>
                        <a:t> </a:t>
                      </a: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0002"/>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3</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Aerosol</a:t>
                      </a:r>
                      <a:r>
                        <a:rPr lang="en-US" altLang="ko-KR" sz="1000" kern="1200" spc="-40" baseline="0" dirty="0" smtClean="0">
                          <a:solidFill>
                            <a:schemeClr val="tx1"/>
                          </a:solidFill>
                          <a:latin typeface="a아메리카노L" panose="02020600000000000000" pitchFamily="18" charset="-127"/>
                          <a:ea typeface="a아메리카노L" panose="02020600000000000000" pitchFamily="18" charset="-127"/>
                          <a:cs typeface="Lao UI" pitchFamily="34" charset="0"/>
                        </a:rPr>
                        <a:t> Index</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Oct. `21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0003"/>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4</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Aerosol Effective Height</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km</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t>
                      </a: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22</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5</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O3</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rgbClr val="FF0000"/>
                          </a:solidFill>
                          <a:latin typeface="a아메리카노L" panose="02020600000000000000" pitchFamily="18" charset="-127"/>
                          <a:ea typeface="a아메리카노L" panose="02020600000000000000" pitchFamily="18" charset="-127"/>
                          <a:cs typeface="Lao UI" pitchFamily="34" charset="0"/>
                        </a:rPr>
                        <a:t>Total Ozone</a:t>
                      </a:r>
                      <a:endParaRPr lang="ko-KR" altLang="en-US" sz="1000" kern="1200" spc="-40" dirty="0">
                        <a:solidFill>
                          <a:srgbClr val="FF0000"/>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sz="1000" kern="1200" spc="-40" dirty="0" smtClean="0">
                          <a:solidFill>
                            <a:srgbClr val="FF0000"/>
                          </a:solidFill>
                          <a:latin typeface="a아메리카노L" panose="02020600000000000000" pitchFamily="18" charset="-127"/>
                          <a:ea typeface="a아메리카노L" panose="02020600000000000000" pitchFamily="18" charset="-127"/>
                          <a:cs typeface="Lao UI" pitchFamily="34" charset="0"/>
                        </a:rPr>
                        <a:t>DU</a:t>
                      </a:r>
                      <a:endParaRPr lang="en-US" sz="1000" kern="1200" spc="-40" dirty="0">
                        <a:solidFill>
                          <a:srgbClr val="FF0000"/>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rgbClr val="FF0000"/>
                          </a:solidFill>
                          <a:latin typeface="a아메리카노L" panose="02020600000000000000" pitchFamily="18" charset="-127"/>
                          <a:ea typeface="a아메리카노L" panose="02020600000000000000" pitchFamily="18" charset="-127"/>
                          <a:cs typeface="Lao UI" pitchFamily="34" charset="0"/>
                        </a:rPr>
                        <a:t>Mar. `21</a:t>
                      </a:r>
                      <a:endParaRPr lang="ko-KR" altLang="en-US" sz="1000" kern="1200" spc="-40" dirty="0">
                        <a:solidFill>
                          <a:srgbClr val="FF0000"/>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extLst>
                  <a:ext uri="{0D108BD9-81ED-4DB2-BD59-A6C34878D82A}">
                    <a16:rowId xmlns:a16="http://schemas.microsoft.com/office/drawing/2014/main" val="10005"/>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6</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rgbClr val="FF0000"/>
                          </a:solidFill>
                          <a:latin typeface="a아메리카노L" panose="02020600000000000000" pitchFamily="18" charset="-127"/>
                          <a:ea typeface="a아메리카노L" panose="02020600000000000000" pitchFamily="18" charset="-127"/>
                          <a:cs typeface="Lao UI" pitchFamily="34" charset="0"/>
                        </a:rPr>
                        <a:t>Stratospheric Ozone</a:t>
                      </a:r>
                      <a:endParaRPr lang="ko-KR" altLang="en-US" sz="1000" kern="1200" spc="-40" dirty="0">
                        <a:solidFill>
                          <a:srgbClr val="FF0000"/>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1200" spc="-40" dirty="0">
                          <a:solidFill>
                            <a:srgbClr val="FF0000"/>
                          </a:solidFill>
                          <a:latin typeface="a아메리카노L" panose="02020600000000000000" pitchFamily="18" charset="-127"/>
                          <a:ea typeface="a아메리카노L" panose="02020600000000000000" pitchFamily="18" charset="-127"/>
                          <a:cs typeface="Lao UI" pitchFamily="34" charset="0"/>
                        </a:rPr>
                        <a:t>DU</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a:solidFill>
                            <a:srgbClr val="FF0000"/>
                          </a:solidFill>
                          <a:latin typeface="a아메리카노L" panose="02020600000000000000" pitchFamily="18" charset="-127"/>
                          <a:ea typeface="a아메리카노L" panose="02020600000000000000" pitchFamily="18" charset="-127"/>
                          <a:cs typeface="Lao UI" pitchFamily="34" charset="0"/>
                        </a:rPr>
                        <a:t>`</a:t>
                      </a:r>
                      <a:r>
                        <a:rPr lang="en-US" altLang="ko-KR" sz="1000" kern="1200" spc="-40" dirty="0" smtClean="0">
                          <a:solidFill>
                            <a:srgbClr val="FF0000"/>
                          </a:solidFill>
                          <a:latin typeface="a아메리카노L" panose="02020600000000000000" pitchFamily="18" charset="-127"/>
                          <a:ea typeface="a아메리카노L" panose="02020600000000000000" pitchFamily="18" charset="-127"/>
                          <a:cs typeface="Lao UI" pitchFamily="34" charset="0"/>
                        </a:rPr>
                        <a:t>22</a:t>
                      </a:r>
                      <a:endParaRPr lang="ko-KR" altLang="en-US" sz="1000" kern="1200" spc="-40" dirty="0">
                        <a:solidFill>
                          <a:srgbClr val="FF0000"/>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7</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rgbClr val="FF0000"/>
                          </a:solidFill>
                          <a:latin typeface="a아메리카노L" panose="02020600000000000000" pitchFamily="18" charset="-127"/>
                          <a:ea typeface="a아메리카노L" panose="02020600000000000000" pitchFamily="18" charset="-127"/>
                          <a:cs typeface="Lao UI" pitchFamily="34" charset="0"/>
                        </a:rPr>
                        <a:t>Tropospheric Ozone</a:t>
                      </a:r>
                      <a:endParaRPr lang="ko-KR" altLang="en-US" sz="1000" kern="1200" spc="-40" dirty="0">
                        <a:solidFill>
                          <a:srgbClr val="FF0000"/>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1200" spc="-40" dirty="0">
                          <a:solidFill>
                            <a:srgbClr val="FF0000"/>
                          </a:solidFill>
                          <a:latin typeface="a아메리카노L" panose="02020600000000000000" pitchFamily="18" charset="-127"/>
                          <a:ea typeface="a아메리카노L" panose="02020600000000000000" pitchFamily="18" charset="-127"/>
                          <a:cs typeface="Lao UI" pitchFamily="34" charset="0"/>
                        </a:rPr>
                        <a:t>DU</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a:solidFill>
                            <a:srgbClr val="FF0000"/>
                          </a:solidFill>
                          <a:latin typeface="a아메리카노L" panose="02020600000000000000" pitchFamily="18" charset="-127"/>
                          <a:ea typeface="a아메리카노L" panose="02020600000000000000" pitchFamily="18" charset="-127"/>
                          <a:cs typeface="Lao UI" pitchFamily="34" charset="0"/>
                        </a:rPr>
                        <a:t>`</a:t>
                      </a:r>
                      <a:r>
                        <a:rPr lang="en-US" altLang="ko-KR" sz="1000" kern="1200" spc="-40" dirty="0" smtClean="0">
                          <a:solidFill>
                            <a:srgbClr val="FF0000"/>
                          </a:solidFill>
                          <a:latin typeface="a아메리카노L" panose="02020600000000000000" pitchFamily="18" charset="-127"/>
                          <a:ea typeface="a아메리카노L" panose="02020600000000000000" pitchFamily="18" charset="-127"/>
                          <a:cs typeface="Lao UI" pitchFamily="34" charset="0"/>
                        </a:rPr>
                        <a:t>22</a:t>
                      </a:r>
                      <a:endParaRPr lang="ko-KR" altLang="en-US" sz="1000" kern="1200" spc="-40" dirty="0">
                        <a:solidFill>
                          <a:srgbClr val="FF0000"/>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4143">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8</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Surface reflectance</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Surface</a:t>
                      </a:r>
                      <a:r>
                        <a:rPr lang="en-US" altLang="ko-KR" sz="1000" kern="1200" spc="-40" baseline="0" dirty="0" smtClean="0">
                          <a:solidFill>
                            <a:schemeClr val="tx1"/>
                          </a:solidFill>
                          <a:latin typeface="a아메리카노L" panose="02020600000000000000" pitchFamily="18" charset="-127"/>
                          <a:ea typeface="a아메리카노L" panose="02020600000000000000" pitchFamily="18" charset="-127"/>
                          <a:cs typeface="Lao UI" pitchFamily="34" charset="0"/>
                        </a:rPr>
                        <a:t> Reflectance</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t>
                      </a: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22</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4143">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9</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Cloud</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Cloud Centroid Pressure</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hPa</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Oct. `21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0009"/>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10</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Effective Cloud Fraction</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Mar. `21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extLst>
                  <a:ext uri="{0D108BD9-81ED-4DB2-BD59-A6C34878D82A}">
                    <a16:rowId xmlns:a16="http://schemas.microsoft.com/office/drawing/2014/main" val="10010"/>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11</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Cloud Radiance Fraction</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Oct. `21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0011"/>
                  </a:ext>
                </a:extLst>
              </a:tr>
              <a:tr h="244143">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12</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VOCs</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HCHO</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1200" spc="-40" dirty="0" err="1" smtClean="0">
                          <a:solidFill>
                            <a:schemeClr val="tx1"/>
                          </a:solidFill>
                          <a:latin typeface="a아메리카노L" panose="02020600000000000000" pitchFamily="18" charset="-127"/>
                          <a:ea typeface="a아메리카노L" panose="02020600000000000000" pitchFamily="18" charset="-127"/>
                          <a:cs typeface="Lao UI" pitchFamily="34" charset="0"/>
                        </a:rPr>
                        <a:t>molec</a:t>
                      </a:r>
                      <a:r>
                        <a:rPr lang="en-US"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/cm2</a:t>
                      </a:r>
                      <a:endPar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t>
                      </a: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22</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13</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CHOCHO</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molec/cm2</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t>
                      </a: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22</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44143">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14</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NO2</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Tropospheric</a:t>
                      </a:r>
                      <a:r>
                        <a:rPr lang="en-US" altLang="ko-KR" sz="1000" kern="1200" spc="-40" baseline="0" dirty="0" smtClean="0">
                          <a:solidFill>
                            <a:schemeClr val="tx1"/>
                          </a:solidFill>
                          <a:latin typeface="a아메리카노L" panose="02020600000000000000" pitchFamily="18" charset="-127"/>
                          <a:ea typeface="a아메리카노L" panose="02020600000000000000" pitchFamily="18" charset="-127"/>
                          <a:cs typeface="Lao UI" pitchFamily="34" charset="0"/>
                        </a:rPr>
                        <a:t> NO2</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1200" spc="-40" dirty="0" err="1">
                          <a:solidFill>
                            <a:schemeClr val="tx1"/>
                          </a:solidFill>
                          <a:latin typeface="a아메리카노L" panose="02020600000000000000" pitchFamily="18" charset="-127"/>
                          <a:ea typeface="a아메리카노L" panose="02020600000000000000" pitchFamily="18" charset="-127"/>
                          <a:cs typeface="Lao UI" pitchFamily="34" charset="0"/>
                        </a:rPr>
                        <a:t>molec</a:t>
                      </a: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/cm2</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t>
                      </a: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22</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15</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Total NO2</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sz="1000" kern="1200" spc="-40" dirty="0" err="1">
                          <a:solidFill>
                            <a:schemeClr val="tx1"/>
                          </a:solidFill>
                          <a:latin typeface="a아메리카노L" panose="02020600000000000000" pitchFamily="18" charset="-127"/>
                          <a:ea typeface="a아메리카노L" panose="02020600000000000000" pitchFamily="18" charset="-127"/>
                          <a:cs typeface="Lao UI" pitchFamily="34" charset="0"/>
                        </a:rPr>
                        <a:t>molec</a:t>
                      </a: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/cm2</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Mar. `21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extLst>
                  <a:ext uri="{0D108BD9-81ED-4DB2-BD59-A6C34878D82A}">
                    <a16:rowId xmlns:a16="http://schemas.microsoft.com/office/drawing/2014/main" val="10015"/>
                  </a:ext>
                </a:extLst>
              </a:tr>
              <a:tr h="244143">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16</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SO2</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SO2</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sz="1000" kern="1200" spc="-40" dirty="0" err="1">
                          <a:solidFill>
                            <a:schemeClr val="tx1"/>
                          </a:solidFill>
                          <a:latin typeface="a아메리카노L" panose="02020600000000000000" pitchFamily="18" charset="-127"/>
                          <a:ea typeface="a아메리카노L" panose="02020600000000000000" pitchFamily="18" charset="-127"/>
                          <a:cs typeface="Lao UI" pitchFamily="34" charset="0"/>
                        </a:rPr>
                        <a:t>molec</a:t>
                      </a: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/cm2</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Mar. `21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extLst>
                  <a:ext uri="{0D108BD9-81ED-4DB2-BD59-A6C34878D82A}">
                    <a16:rowId xmlns:a16="http://schemas.microsoft.com/office/drawing/2014/main" val="10016"/>
                  </a:ext>
                </a:extLst>
              </a:tr>
              <a:tr h="244143">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17</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UV</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UV index</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Oct. `21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0017"/>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18</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Plant response rate</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Mar. `21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extLst>
                  <a:ext uri="{0D108BD9-81ED-4DB2-BD59-A6C34878D82A}">
                    <a16:rowId xmlns:a16="http://schemas.microsoft.com/office/drawing/2014/main" val="10018"/>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19</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DNA damage</a:t>
                      </a:r>
                      <a:r>
                        <a:rPr lang="en-US" altLang="ko-KR" sz="1000" kern="1200" spc="-40" baseline="0" dirty="0" smtClean="0">
                          <a:solidFill>
                            <a:schemeClr val="tx1"/>
                          </a:solidFill>
                          <a:latin typeface="a아메리카노L" panose="02020600000000000000" pitchFamily="18" charset="-127"/>
                          <a:ea typeface="a아메리카노L" panose="02020600000000000000" pitchFamily="18" charset="-127"/>
                          <a:cs typeface="Lao UI" pitchFamily="34" charset="0"/>
                        </a:rPr>
                        <a:t> rate</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Mar. `21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EED8"/>
                    </a:solidFill>
                  </a:tcPr>
                </a:tc>
                <a:extLst>
                  <a:ext uri="{0D108BD9-81ED-4DB2-BD59-A6C34878D82A}">
                    <a16:rowId xmlns:a16="http://schemas.microsoft.com/office/drawing/2014/main" val="10019"/>
                  </a:ext>
                </a:extLst>
              </a:tr>
              <a:tr h="244143">
                <a:tc>
                  <a:txBody>
                    <a:bodyPr/>
                    <a:lstStyle/>
                    <a:p>
                      <a:pPr marL="0" marR="0" indent="0" algn="ctr" fontAlgn="base" latinLnBrk="0">
                        <a:lnSpc>
                          <a:spcPct val="160000"/>
                        </a:lnSpc>
                        <a:spcBef>
                          <a:spcPts val="0"/>
                        </a:spcBef>
                        <a:spcAft>
                          <a:spcPts val="0"/>
                        </a:spcAft>
                      </a:pPr>
                      <a:r>
                        <a:rPr 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rPr>
                        <a:t>20</a:t>
                      </a:r>
                    </a:p>
                  </a:txBody>
                  <a:tcPr marL="38040" marR="38040" marT="10517" marB="1051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Vitamin</a:t>
                      </a:r>
                      <a:r>
                        <a:rPr lang="en-US" altLang="ko-KR" sz="1000" kern="1200" spc="-40" baseline="0" dirty="0" smtClean="0">
                          <a:solidFill>
                            <a:schemeClr val="tx1"/>
                          </a:solidFill>
                          <a:latin typeface="a아메리카노L" panose="02020600000000000000" pitchFamily="18" charset="-127"/>
                          <a:ea typeface="a아메리카노L" panose="02020600000000000000" pitchFamily="18" charset="-127"/>
                          <a:cs typeface="Lao UI" pitchFamily="34" charset="0"/>
                        </a:rPr>
                        <a:t> D production rate</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sz="1000" kern="1200" spc="-40">
                          <a:solidFill>
                            <a:schemeClr val="tx1"/>
                          </a:solidFill>
                          <a:latin typeface="a아메리카노L" panose="02020600000000000000" pitchFamily="18" charset="-127"/>
                          <a:ea typeface="a아메리카노L" panose="02020600000000000000" pitchFamily="18" charset="-127"/>
                          <a:cs typeface="Lao UI" pitchFamily="34" charset="0"/>
                        </a:rPr>
                        <a:t>-</a:t>
                      </a:r>
                    </a:p>
                  </a:txBody>
                  <a:tcPr marL="38040" marR="38040" marT="10517" marB="1051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FFEED8"/>
                    </a:solidFill>
                  </a:tcPr>
                </a:tc>
                <a:tc>
                  <a:txBody>
                    <a:bodyPr/>
                    <a:lstStyle/>
                    <a:p>
                      <a:pPr marL="0" marR="0" indent="0" algn="ctr" fontAlgn="base" latinLnBrk="0">
                        <a:lnSpc>
                          <a:spcPct val="160000"/>
                        </a:lnSpc>
                        <a:spcBef>
                          <a:spcPts val="0"/>
                        </a:spcBef>
                        <a:spcAft>
                          <a:spcPts val="0"/>
                        </a:spcAft>
                      </a:pPr>
                      <a:r>
                        <a:rPr lang="en-US" altLang="ko-KR" sz="1000" kern="1200" spc="-40" dirty="0" smtClean="0">
                          <a:solidFill>
                            <a:schemeClr val="tx1"/>
                          </a:solidFill>
                          <a:latin typeface="a아메리카노L" panose="02020600000000000000" pitchFamily="18" charset="-127"/>
                          <a:ea typeface="a아메리카노L" panose="02020600000000000000" pitchFamily="18" charset="-127"/>
                          <a:cs typeface="Lao UI" pitchFamily="34" charset="0"/>
                        </a:rPr>
                        <a:t>Mar. `21</a:t>
                      </a:r>
                      <a:endParaRPr lang="ko-KR" altLang="en-US" sz="1000" kern="1200" spc="-40" dirty="0">
                        <a:solidFill>
                          <a:schemeClr val="tx1"/>
                        </a:solidFill>
                        <a:latin typeface="a아메리카노L" panose="02020600000000000000" pitchFamily="18" charset="-127"/>
                        <a:ea typeface="a아메리카노L" panose="02020600000000000000" pitchFamily="18" charset="-127"/>
                        <a:cs typeface="Lao UI" pitchFamily="34" charset="0"/>
                      </a:endParaRPr>
                    </a:p>
                  </a:txBody>
                  <a:tcPr marL="38040" marR="38040" marT="10517" marB="1051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FFEED8"/>
                    </a:solidFill>
                  </a:tcPr>
                </a:tc>
                <a:extLst>
                  <a:ext uri="{0D108BD9-81ED-4DB2-BD59-A6C34878D82A}">
                    <a16:rowId xmlns:a16="http://schemas.microsoft.com/office/drawing/2014/main" val="10020"/>
                  </a:ext>
                </a:extLst>
              </a:tr>
            </a:tbl>
          </a:graphicData>
        </a:graphic>
      </p:graphicFrame>
      <p:sp>
        <p:nvSpPr>
          <p:cNvPr id="5" name="모서리가 둥근 직사각형 4"/>
          <p:cNvSpPr/>
          <p:nvPr/>
        </p:nvSpPr>
        <p:spPr>
          <a:xfrm>
            <a:off x="4269801" y="708677"/>
            <a:ext cx="3531382" cy="242814"/>
          </a:xfrm>
          <a:prstGeom prst="roundRect">
            <a:avLst/>
          </a:prstGeom>
          <a:solidFill>
            <a:schemeClr val="accent1">
              <a:lumMod val="20000"/>
              <a:lumOff val="80000"/>
              <a:alpha val="50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prstClr val="black">
                    <a:lumMod val="95000"/>
                    <a:lumOff val="5000"/>
                  </a:prstClr>
                </a:solidFill>
                <a:effectLst>
                  <a:outerShdw blurRad="38100" dist="38100" dir="2700000" algn="tl">
                    <a:srgbClr val="000000">
                      <a:alpha val="43140"/>
                    </a:srgbClr>
                  </a:outerShdw>
                </a:effectLst>
                <a:uLnTx/>
                <a:uFillTx/>
                <a:latin typeface="a아메리카노L"/>
                <a:ea typeface="a아메리카노L"/>
                <a:cs typeface="Lao UI"/>
              </a:rPr>
              <a:t>Release plan of GEMS image</a:t>
            </a:r>
            <a:endParaRPr kumimoji="0" lang="ko-KR" altLang="en-US" sz="1600" b="1" i="0" u="none" strike="noStrike" kern="1200" cap="none" spc="0" normalizeH="0" baseline="0" noProof="0" dirty="0">
              <a:ln>
                <a:noFill/>
              </a:ln>
              <a:solidFill>
                <a:prstClr val="black">
                  <a:lumMod val="95000"/>
                  <a:lumOff val="5000"/>
                </a:prstClr>
              </a:solidFill>
              <a:effectLst>
                <a:outerShdw blurRad="38100" dist="38100" dir="2700000" algn="tl">
                  <a:srgbClr val="000000">
                    <a:alpha val="43140"/>
                  </a:srgbClr>
                </a:outerShdw>
              </a:effectLst>
              <a:uLnTx/>
              <a:uFillTx/>
              <a:latin typeface="a아메리카노L"/>
              <a:ea typeface="a아메리카노L"/>
              <a:cs typeface="Lao UI"/>
            </a:endParaRPr>
          </a:p>
        </p:txBody>
      </p:sp>
      <p:sp>
        <p:nvSpPr>
          <p:cNvPr id="6" name="TextBox 5"/>
          <p:cNvSpPr txBox="1"/>
          <p:nvPr/>
        </p:nvSpPr>
        <p:spPr>
          <a:xfrm>
            <a:off x="226265" y="74720"/>
            <a:ext cx="8570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300" normalizeH="0" baseline="0" noProof="0" dirty="0" smtClean="0">
                <a:ln>
                  <a:noFill/>
                </a:ln>
                <a:solidFill>
                  <a:prstClr val="black">
                    <a:lumMod val="65000"/>
                    <a:lumOff val="35000"/>
                  </a:prstClr>
                </a:solidFill>
                <a:effectLst/>
                <a:uLnTx/>
                <a:uFillTx/>
                <a:latin typeface="HY견고딕" panose="02030600000101010101" pitchFamily="18" charset="-127"/>
                <a:ea typeface="HY견고딕" panose="02030600000101010101" pitchFamily="18" charset="-127"/>
                <a:cs typeface="맑은고딕"/>
              </a:rPr>
              <a:t>04</a:t>
            </a:r>
            <a:endParaRPr kumimoji="0" lang="en-US" sz="3600" b="1" i="0" u="none" strike="noStrike" kern="1200" cap="none" spc="-300" normalizeH="0" baseline="0" noProof="0" dirty="0">
              <a:ln>
                <a:noFill/>
              </a:ln>
              <a:solidFill>
                <a:prstClr val="black">
                  <a:lumMod val="65000"/>
                  <a:lumOff val="35000"/>
                </a:prstClr>
              </a:solidFill>
              <a:effectLst/>
              <a:uLnTx/>
              <a:uFillTx/>
              <a:latin typeface="HY견고딕" panose="02030600000101010101" pitchFamily="18" charset="-127"/>
              <a:ea typeface="HY견고딕" panose="02030600000101010101" pitchFamily="18" charset="-127"/>
              <a:cs typeface="맑은고딕"/>
            </a:endParaRPr>
          </a:p>
        </p:txBody>
      </p:sp>
    </p:spTree>
    <p:extLst>
      <p:ext uri="{BB962C8B-B14F-4D97-AF65-F5344CB8AC3E}">
        <p14:creationId xmlns:p14="http://schemas.microsoft.com/office/powerpoint/2010/main" val="34693824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p:nvPr/>
        </p:nvSpPr>
        <p:spPr>
          <a:xfrm>
            <a:off x="2321724" y="983527"/>
            <a:ext cx="3835765" cy="21544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smtClean="0">
                <a:ln>
                  <a:noFill/>
                </a:ln>
                <a:solidFill>
                  <a:srgbClr val="5B9BD5">
                    <a:lumMod val="50000"/>
                  </a:srgbClr>
                </a:solidFill>
                <a:effectLst/>
                <a:uLnTx/>
                <a:uFillTx/>
                <a:latin typeface="Times New Roman" panose="02020603050405020304" pitchFamily="18" charset="0"/>
                <a:ea typeface="微软雅黑" panose="020B0503020204020204" charset="-122"/>
                <a:cs typeface="Times New Roman" panose="02020603050405020304" pitchFamily="18" charset="0"/>
              </a:rPr>
              <a:t>Xiaopu</a:t>
            </a:r>
            <a:r>
              <a:rPr kumimoji="0" lang="en-US" altLang="zh-CN" sz="1800" b="0" i="0" u="none" strike="noStrike" kern="1200" cap="none" spc="0" normalizeH="0" baseline="0" noProof="0" dirty="0" smtClean="0">
                <a:ln>
                  <a:noFill/>
                </a:ln>
                <a:solidFill>
                  <a:srgbClr val="5B9BD5">
                    <a:lumMod val="50000"/>
                  </a:srgbClr>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1800" b="0" i="0" u="none" strike="noStrike" kern="1200" cap="none" spc="0" normalizeH="0" baseline="0" noProof="0" dirty="0" err="1" smtClean="0">
                <a:ln>
                  <a:noFill/>
                </a:ln>
                <a:solidFill>
                  <a:srgbClr val="5B9BD5">
                    <a:lumMod val="50000"/>
                  </a:srgbClr>
                </a:solidFill>
                <a:effectLst/>
                <a:uLnTx/>
                <a:uFillTx/>
                <a:latin typeface="Times New Roman" panose="02020603050405020304" pitchFamily="18" charset="0"/>
                <a:ea typeface="微软雅黑" panose="020B0503020204020204" charset="-122"/>
                <a:cs typeface="Times New Roman" panose="02020603050405020304" pitchFamily="18" charset="0"/>
              </a:rPr>
              <a:t>Lyu</a:t>
            </a:r>
            <a:r>
              <a:rPr kumimoji="0" lang="en-US" altLang="zh-CN" sz="1800" b="0" i="0" u="none" strike="noStrike" kern="1200" cap="none" spc="0" normalizeH="0" baseline="0" noProof="0" dirty="0" smtClean="0">
                <a:ln>
                  <a:noFill/>
                </a:ln>
                <a:solidFill>
                  <a:srgbClr val="5B9BD5">
                    <a:lumMod val="50000"/>
                  </a:srgbClr>
                </a:solidFill>
                <a:effectLst/>
                <a:uLnTx/>
                <a:uFillTx/>
                <a:latin typeface="Times New Roman" panose="02020603050405020304" pitchFamily="18" charset="0"/>
                <a:ea typeface="微软雅黑" panose="020B0503020204020204" charset="-122"/>
                <a:cs typeface="Times New Roman" panose="02020603050405020304" pitchFamily="18" charset="0"/>
              </a:rPr>
              <a:t>, PhD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5B9BD5">
                    <a:lumMod val="50000"/>
                  </a:srgbClr>
                </a:solidFill>
                <a:effectLst/>
                <a:uLnTx/>
                <a:uFillTx/>
                <a:latin typeface="Times New Roman" panose="02020603050405020304" pitchFamily="18" charset="0"/>
                <a:ea typeface="微软雅黑" panose="020B0503020204020204" charset="-122"/>
                <a:cs typeface="Times New Roman" panose="02020603050405020304" pitchFamily="18" charset="0"/>
              </a:rPr>
              <a:t>Research Assistant Professor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5B9BD5">
                    <a:lumMod val="50000"/>
                  </a:srgbClr>
                </a:solidFill>
                <a:effectLst/>
                <a:uLnTx/>
                <a:uFillTx/>
                <a:latin typeface="Times New Roman" panose="02020603050405020304" pitchFamily="18" charset="0"/>
                <a:ea typeface="微软雅黑" panose="020B0503020204020204" charset="-122"/>
                <a:cs typeface="Times New Roman" panose="02020603050405020304" pitchFamily="18" charset="0"/>
              </a:rPr>
              <a:t>The Hong Kong Polytechnic University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smtClean="0">
              <a:ln>
                <a:noFill/>
              </a:ln>
              <a:solidFill>
                <a:srgbClr val="5B9BD5">
                  <a:lumMod val="50000"/>
                </a:srgbClr>
              </a:solidFill>
              <a:effectLst/>
              <a:uLnTx/>
              <a:uFillTx/>
              <a:latin typeface="AR CENA" panose="02000000000000000000" pitchFamily="2"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5B9BD5">
                    <a:lumMod val="50000"/>
                  </a:srgbClr>
                </a:solidFill>
                <a:effectLst/>
                <a:uLnTx/>
                <a:uFillTx/>
                <a:latin typeface="AR CENA" panose="02000000000000000000" pitchFamily="2" charset="0"/>
                <a:ea typeface="微软雅黑" panose="020B0503020204020204" charset="-122"/>
                <a:cs typeface="+mn-cs"/>
              </a:rPr>
              <a:t>Observation and Modelling of Atmospheric Reactive Organic Carbon and Secondary Products</a:t>
            </a:r>
            <a:endParaRPr kumimoji="0" lang="zh-CN" altLang="en-US" sz="2000" b="0" i="0" u="none" strike="noStrike" kern="1200" cap="none" spc="0" normalizeH="0" baseline="0" noProof="0" dirty="0">
              <a:ln>
                <a:noFill/>
              </a:ln>
              <a:solidFill>
                <a:srgbClr val="5B9BD5">
                  <a:lumMod val="50000"/>
                </a:srgbClr>
              </a:solidFill>
              <a:effectLst/>
              <a:uLnTx/>
              <a:uFillTx/>
              <a:latin typeface="AR CENA" panose="02000000000000000000" pitchFamily="2" charset="0"/>
              <a:ea typeface="微软雅黑" panose="020B0503020204020204" charset="-122"/>
              <a:cs typeface="+mn-cs"/>
            </a:endParaRPr>
          </a:p>
        </p:txBody>
      </p:sp>
      <p:pic>
        <p:nvPicPr>
          <p:cNvPr id="5" name="图片 7"/>
          <p:cNvPicPr>
            <a:picLocks noChangeAspect="1"/>
          </p:cNvPicPr>
          <p:nvPr/>
        </p:nvPicPr>
        <p:blipFill rotWithShape="1">
          <a:blip r:embed="rId2"/>
          <a:srcRect t="10706"/>
          <a:stretch/>
        </p:blipFill>
        <p:spPr>
          <a:xfrm>
            <a:off x="385065" y="876646"/>
            <a:ext cx="1758208" cy="2411042"/>
          </a:xfrm>
          <a:prstGeom prst="rect">
            <a:avLst/>
          </a:prstGeom>
        </p:spPr>
      </p:pic>
      <p:sp>
        <p:nvSpPr>
          <p:cNvPr id="7" name="TextBox 6"/>
          <p:cNvSpPr txBox="1"/>
          <p:nvPr/>
        </p:nvSpPr>
        <p:spPr>
          <a:xfrm>
            <a:off x="3495365" y="164592"/>
            <a:ext cx="47731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微软雅黑" panose="020B0503020204020204" charset="-122"/>
                <a:ea typeface="微软雅黑" panose="020B0503020204020204" charset="-122"/>
                <a:cs typeface="+mn-cs"/>
              </a:rPr>
              <a:t>S</a:t>
            </a:r>
            <a:r>
              <a:rPr kumimoji="0" lang="en-US" altLang="zh-CN" sz="3200" b="0" i="0" u="none" strike="noStrike" kern="1200" cap="none" spc="0" normalizeH="0" baseline="0" noProof="0" dirty="0">
                <a:ln>
                  <a:noFill/>
                </a:ln>
                <a:solidFill>
                  <a:srgbClr val="5B9BD5">
                    <a:lumMod val="50000"/>
                  </a:srgbClr>
                </a:solidFill>
                <a:effectLst/>
                <a:uLnTx/>
                <a:uFillTx/>
                <a:latin typeface="微软雅黑" panose="020B0503020204020204" charset="-122"/>
                <a:ea typeface="微软雅黑" panose="020B0503020204020204" charset="-122"/>
                <a:cs typeface="+mn-cs"/>
              </a:rPr>
              <a:t>elf-Introduction</a:t>
            </a:r>
            <a:endParaRPr kumimoji="0" lang="en-US" sz="3200" b="0" i="0" u="none" strike="noStrike" kern="1200" cap="none" spc="0" normalizeH="0" baseline="0" noProof="0" dirty="0">
              <a:ln>
                <a:noFill/>
              </a:ln>
              <a:solidFill>
                <a:srgbClr val="5B9BD5">
                  <a:lumMod val="50000"/>
                </a:srgbClr>
              </a:solidFill>
              <a:effectLst/>
              <a:uLnTx/>
              <a:uFillTx/>
              <a:latin typeface="微软雅黑" panose="020B0503020204020204" charset="-122"/>
              <a:ea typeface="微软雅黑" panose="020B0503020204020204" charset="-122"/>
              <a:cs typeface="+mn-cs"/>
            </a:endParaRPr>
          </a:p>
        </p:txBody>
      </p:sp>
      <p:sp>
        <p:nvSpPr>
          <p:cNvPr id="8" name="Rectangle 7"/>
          <p:cNvSpPr/>
          <p:nvPr/>
        </p:nvSpPr>
        <p:spPr>
          <a:xfrm>
            <a:off x="385065" y="3431191"/>
            <a:ext cx="415479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ORCID: </a:t>
            </a:r>
            <a:r>
              <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hlinkClick r:id="rId3"/>
              </a:rPr>
              <a:t>https://orcid.org/0000-0002-3306-1008</a:t>
            </a: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Total citation &gt; 1,100 (h index: 18)</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9" name="Picture 8"/>
          <p:cNvPicPr/>
          <p:nvPr/>
        </p:nvPicPr>
        <p:blipFill>
          <a:blip r:embed="rId4"/>
          <a:stretch>
            <a:fillRect/>
          </a:stretch>
        </p:blipFill>
        <p:spPr>
          <a:xfrm>
            <a:off x="6335940" y="876646"/>
            <a:ext cx="5274310" cy="3141980"/>
          </a:xfrm>
          <a:prstGeom prst="rect">
            <a:avLst/>
          </a:prstGeom>
        </p:spPr>
      </p:pic>
      <p:pic>
        <p:nvPicPr>
          <p:cNvPr id="10" name="Picture 9"/>
          <p:cNvPicPr/>
          <p:nvPr/>
        </p:nvPicPr>
        <p:blipFill>
          <a:blip r:embed="rId5"/>
          <a:stretch>
            <a:fillRect/>
          </a:stretch>
        </p:blipFill>
        <p:spPr>
          <a:xfrm>
            <a:off x="4092214" y="4221580"/>
            <a:ext cx="7518036" cy="2440239"/>
          </a:xfrm>
          <a:prstGeom prst="rect">
            <a:avLst/>
          </a:prstGeom>
        </p:spPr>
      </p:pic>
      <p:sp>
        <p:nvSpPr>
          <p:cNvPr id="11" name="TextBox 10"/>
          <p:cNvSpPr txBox="1"/>
          <p:nvPr/>
        </p:nvSpPr>
        <p:spPr>
          <a:xfrm>
            <a:off x="385065" y="4250126"/>
            <a:ext cx="3464559"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ED7D31">
                    <a:lumMod val="75000"/>
                  </a:srgbClr>
                </a:solidFill>
                <a:effectLst/>
                <a:uLnTx/>
                <a:uFillTx/>
                <a:latin typeface="Times New Roman" panose="02020603050405020304" pitchFamily="18" charset="0"/>
                <a:ea typeface="+mn-ea"/>
                <a:cs typeface="Times New Roman" panose="02020603050405020304" pitchFamily="18" charset="0"/>
              </a:rPr>
              <a:t>Possible contributions: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ED7D31">
                    <a:lumMod val="75000"/>
                  </a:srgbClr>
                </a:solidFill>
                <a:effectLst/>
                <a:uLnTx/>
                <a:uFillTx/>
                <a:latin typeface="Times New Roman" panose="02020603050405020304" pitchFamily="18" charset="0"/>
                <a:ea typeface="+mn-ea"/>
                <a:cs typeface="Times New Roman" panose="02020603050405020304" pitchFamily="18" charset="0"/>
              </a:rPr>
              <a:t>VOC data at more than 20 Chinese cities;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ED7D31">
                    <a:lumMod val="75000"/>
                  </a:srgbClr>
                </a:solidFill>
                <a:effectLst/>
                <a:uLnTx/>
                <a:uFillTx/>
                <a:latin typeface="Times New Roman" panose="02020603050405020304" pitchFamily="18" charset="0"/>
                <a:ea typeface="+mn-ea"/>
                <a:cs typeface="Times New Roman" panose="02020603050405020304" pitchFamily="18" charset="0"/>
              </a:rPr>
              <a:t>In-situ photochemical modelling with MCM;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ED7D31">
                    <a:lumMod val="75000"/>
                  </a:srgbClr>
                </a:solidFill>
                <a:effectLst/>
                <a:uLnTx/>
                <a:uFillTx/>
                <a:latin typeface="Times New Roman" panose="02020603050405020304" pitchFamily="18" charset="0"/>
                <a:ea typeface="+mn-ea"/>
                <a:cs typeface="Times New Roman" panose="02020603050405020304" pitchFamily="18" charset="0"/>
              </a:rPr>
              <a:t>WRF-</a:t>
            </a:r>
            <a:r>
              <a:rPr kumimoji="0" lang="en-US" sz="2000" b="0" i="0" u="none" strike="noStrike" kern="1200" cap="none" spc="0" normalizeH="0" baseline="0" noProof="0" dirty="0" err="1" smtClean="0">
                <a:ln>
                  <a:noFill/>
                </a:ln>
                <a:solidFill>
                  <a:srgbClr val="ED7D31">
                    <a:lumMod val="75000"/>
                  </a:srgbClr>
                </a:solidFill>
                <a:effectLst/>
                <a:uLnTx/>
                <a:uFillTx/>
                <a:latin typeface="Times New Roman" panose="02020603050405020304" pitchFamily="18" charset="0"/>
                <a:ea typeface="+mn-ea"/>
                <a:cs typeface="Times New Roman" panose="02020603050405020304" pitchFamily="18" charset="0"/>
              </a:rPr>
              <a:t>Chem</a:t>
            </a:r>
            <a:r>
              <a:rPr kumimoji="0" lang="en-US" sz="2000" b="0" i="0" u="none" strike="noStrike" kern="1200" cap="none" spc="0" normalizeH="0" baseline="0" noProof="0" dirty="0" smtClean="0">
                <a:ln>
                  <a:noFill/>
                </a:ln>
                <a:solidFill>
                  <a:srgbClr val="ED7D31">
                    <a:lumMod val="75000"/>
                  </a:srgbClr>
                </a:solidFill>
                <a:effectLst/>
                <a:uLnTx/>
                <a:uFillTx/>
                <a:latin typeface="Times New Roman" panose="02020603050405020304" pitchFamily="18" charset="0"/>
                <a:ea typeface="+mn-ea"/>
                <a:cs typeface="Times New Roman" panose="02020603050405020304" pitchFamily="18" charset="0"/>
              </a:rPr>
              <a:t> modelling.</a:t>
            </a:r>
          </a:p>
        </p:txBody>
      </p:sp>
      <p:pic>
        <p:nvPicPr>
          <p:cNvPr id="13" name="Picture 2" descr="The HK Polytechnic University">
            <a:hlinkClick r:id="rId6"/>
            <a:extLst>
              <a:ext uri="{FF2B5EF4-FFF2-40B4-BE49-F238E27FC236}">
                <a16:creationId xmlns:a16="http://schemas.microsoft.com/office/drawing/2014/main" id="{748E6B02-6582-44DB-88C5-3509FB428D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2787" y="62126"/>
            <a:ext cx="1819961" cy="61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3059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204C-C278-494E-BD05-727B31F2EA0C}"/>
              </a:ext>
            </a:extLst>
          </p:cNvPr>
          <p:cNvSpPr txBox="1">
            <a:spLocks/>
          </p:cNvSpPr>
          <p:nvPr/>
        </p:nvSpPr>
        <p:spPr>
          <a:xfrm>
            <a:off x="1752600" y="68337"/>
            <a:ext cx="8229600" cy="8443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5400" b="0" i="0" u="none" strike="noStrike" kern="1200" cap="none" spc="0" normalizeH="0" baseline="0" noProof="0" dirty="0" smtClean="0">
                <a:ln>
                  <a:noFill/>
                </a:ln>
                <a:solidFill>
                  <a:prstClr val="black"/>
                </a:solidFill>
                <a:effectLst/>
                <a:uLnTx/>
                <a:uFillTx/>
                <a:latin typeface="Adobe Garamond Pro Bold" pitchFamily="18" charset="0"/>
                <a:ea typeface="宋体" panose="02010600030101010101" pitchFamily="2" charset="-122"/>
                <a:cs typeface="+mj-cs"/>
              </a:rPr>
              <a:t>Prof. GUO’s group</a:t>
            </a:r>
            <a:endParaRPr kumimoji="0" lang="en-US" altLang="en-US" sz="5400" b="0" i="0" u="none" strike="noStrike" kern="1200" cap="none" spc="0" normalizeH="0" baseline="0" noProof="0" dirty="0">
              <a:ln>
                <a:noFill/>
              </a:ln>
              <a:solidFill>
                <a:prstClr val="black"/>
              </a:solidFill>
              <a:effectLst/>
              <a:uLnTx/>
              <a:uFillTx/>
              <a:latin typeface="Adobe Garamond Pro Bold" pitchFamily="18" charset="0"/>
              <a:ea typeface="+mj-ea"/>
              <a:cs typeface="+mj-cs"/>
            </a:endParaRPr>
          </a:p>
        </p:txBody>
      </p:sp>
      <p:pic>
        <p:nvPicPr>
          <p:cNvPr id="3" name="图片 5"/>
          <p:cNvPicPr>
            <a:picLocks noChangeAspect="1"/>
          </p:cNvPicPr>
          <p:nvPr/>
        </p:nvPicPr>
        <p:blipFill>
          <a:blip r:embed="rId3"/>
          <a:stretch>
            <a:fillRect/>
          </a:stretch>
        </p:blipFill>
        <p:spPr>
          <a:xfrm>
            <a:off x="5027908" y="1011292"/>
            <a:ext cx="1282535" cy="1282535"/>
          </a:xfrm>
          <a:prstGeom prst="rect">
            <a:avLst/>
          </a:prstGeom>
        </p:spPr>
      </p:pic>
      <p:sp>
        <p:nvSpPr>
          <p:cNvPr id="4" name="矩形 6"/>
          <p:cNvSpPr/>
          <p:nvPr/>
        </p:nvSpPr>
        <p:spPr>
          <a:xfrm>
            <a:off x="6317370" y="1371965"/>
            <a:ext cx="986001"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HKPU </a:t>
            </a: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Postdoc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Fellow </a:t>
            </a:r>
          </a:p>
        </p:txBody>
      </p:sp>
      <p:pic>
        <p:nvPicPr>
          <p:cNvPr id="5" name="图片 7"/>
          <p:cNvPicPr>
            <a:picLocks noChangeAspect="1"/>
          </p:cNvPicPr>
          <p:nvPr/>
        </p:nvPicPr>
        <p:blipFill rotWithShape="1">
          <a:blip r:embed="rId4"/>
          <a:srcRect t="10706"/>
          <a:stretch/>
        </p:blipFill>
        <p:spPr>
          <a:xfrm>
            <a:off x="2832080" y="1010256"/>
            <a:ext cx="931636" cy="1277558"/>
          </a:xfrm>
          <a:prstGeom prst="rect">
            <a:avLst/>
          </a:prstGeom>
        </p:spPr>
      </p:pic>
      <p:sp>
        <p:nvSpPr>
          <p:cNvPr id="6" name="矩形 8"/>
          <p:cNvSpPr/>
          <p:nvPr/>
        </p:nvSpPr>
        <p:spPr>
          <a:xfrm>
            <a:off x="3802601" y="1361280"/>
            <a:ext cx="1184374"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Research Assistant Professor</a:t>
            </a:r>
          </a:p>
        </p:txBody>
      </p:sp>
      <p:pic>
        <p:nvPicPr>
          <p:cNvPr id="7" name="图片 9"/>
          <p:cNvPicPr>
            <a:picLocks noChangeAspect="1"/>
          </p:cNvPicPr>
          <p:nvPr/>
        </p:nvPicPr>
        <p:blipFill>
          <a:blip r:embed="rId5"/>
          <a:stretch>
            <a:fillRect/>
          </a:stretch>
        </p:blipFill>
        <p:spPr>
          <a:xfrm>
            <a:off x="7373577" y="1012760"/>
            <a:ext cx="1282535" cy="1282535"/>
          </a:xfrm>
          <a:prstGeom prst="rect">
            <a:avLst/>
          </a:prstGeom>
        </p:spPr>
      </p:pic>
      <p:sp>
        <p:nvSpPr>
          <p:cNvPr id="8" name="矩形 10"/>
          <p:cNvSpPr/>
          <p:nvPr/>
        </p:nvSpPr>
        <p:spPr>
          <a:xfrm>
            <a:off x="8700614" y="1361280"/>
            <a:ext cx="136250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HKPU </a:t>
            </a: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Postdoc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Fellow </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9" name="图片 11"/>
          <p:cNvPicPr>
            <a:picLocks noChangeAspect="1"/>
          </p:cNvPicPr>
          <p:nvPr/>
        </p:nvPicPr>
        <p:blipFill>
          <a:blip r:embed="rId6"/>
          <a:stretch>
            <a:fillRect/>
          </a:stretch>
        </p:blipFill>
        <p:spPr>
          <a:xfrm>
            <a:off x="9908862" y="1017001"/>
            <a:ext cx="960306" cy="1282535"/>
          </a:xfrm>
          <a:prstGeom prst="rect">
            <a:avLst/>
          </a:prstGeom>
        </p:spPr>
      </p:pic>
      <p:sp>
        <p:nvSpPr>
          <p:cNvPr id="10" name="矩形 12"/>
          <p:cNvSpPr/>
          <p:nvPr/>
        </p:nvSpPr>
        <p:spPr>
          <a:xfrm>
            <a:off x="10869168" y="1658268"/>
            <a:ext cx="95689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PhD Student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图片 13"/>
          <p:cNvPicPr>
            <a:picLocks noChangeAspect="1"/>
          </p:cNvPicPr>
          <p:nvPr/>
        </p:nvPicPr>
        <p:blipFill>
          <a:blip r:embed="rId7"/>
          <a:stretch>
            <a:fillRect/>
          </a:stretch>
        </p:blipFill>
        <p:spPr>
          <a:xfrm>
            <a:off x="298110" y="2873276"/>
            <a:ext cx="1268723" cy="1268723"/>
          </a:xfrm>
          <a:prstGeom prst="rect">
            <a:avLst/>
          </a:prstGeom>
        </p:spPr>
      </p:pic>
      <p:sp>
        <p:nvSpPr>
          <p:cNvPr id="12" name="矩形 14"/>
          <p:cNvSpPr/>
          <p:nvPr/>
        </p:nvSpPr>
        <p:spPr>
          <a:xfrm>
            <a:off x="1566833" y="3495668"/>
            <a:ext cx="95689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PhD Student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图片 15"/>
          <p:cNvPicPr>
            <a:picLocks noChangeAspect="1"/>
          </p:cNvPicPr>
          <p:nvPr/>
        </p:nvPicPr>
        <p:blipFill>
          <a:blip r:embed="rId8"/>
          <a:stretch>
            <a:fillRect/>
          </a:stretch>
        </p:blipFill>
        <p:spPr>
          <a:xfrm>
            <a:off x="2674753" y="2873276"/>
            <a:ext cx="1268723" cy="1268723"/>
          </a:xfrm>
          <a:prstGeom prst="rect">
            <a:avLst/>
          </a:prstGeom>
        </p:spPr>
      </p:pic>
      <p:sp>
        <p:nvSpPr>
          <p:cNvPr id="14" name="矩形 16"/>
          <p:cNvSpPr/>
          <p:nvPr/>
        </p:nvSpPr>
        <p:spPr>
          <a:xfrm>
            <a:off x="3943476" y="3495667"/>
            <a:ext cx="95689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PhD Student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图片 17"/>
          <p:cNvPicPr>
            <a:picLocks noChangeAspect="1"/>
          </p:cNvPicPr>
          <p:nvPr/>
        </p:nvPicPr>
        <p:blipFill>
          <a:blip r:embed="rId9"/>
          <a:stretch>
            <a:fillRect/>
          </a:stretch>
        </p:blipFill>
        <p:spPr>
          <a:xfrm>
            <a:off x="5051396" y="2873276"/>
            <a:ext cx="1268722" cy="1268722"/>
          </a:xfrm>
          <a:prstGeom prst="rect">
            <a:avLst/>
          </a:prstGeom>
        </p:spPr>
      </p:pic>
      <p:sp>
        <p:nvSpPr>
          <p:cNvPr id="16" name="矩形 18"/>
          <p:cNvSpPr/>
          <p:nvPr/>
        </p:nvSpPr>
        <p:spPr>
          <a:xfrm>
            <a:off x="6320118" y="3495666"/>
            <a:ext cx="95689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PhD Student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图片 19"/>
          <p:cNvPicPr>
            <a:picLocks noChangeAspect="1"/>
          </p:cNvPicPr>
          <p:nvPr/>
        </p:nvPicPr>
        <p:blipFill>
          <a:blip r:embed="rId10"/>
          <a:stretch>
            <a:fillRect/>
          </a:stretch>
        </p:blipFill>
        <p:spPr>
          <a:xfrm>
            <a:off x="7428037" y="2873276"/>
            <a:ext cx="1268721" cy="1268721"/>
          </a:xfrm>
          <a:prstGeom prst="rect">
            <a:avLst/>
          </a:prstGeom>
        </p:spPr>
      </p:pic>
      <p:sp>
        <p:nvSpPr>
          <p:cNvPr id="18" name="矩形 20"/>
          <p:cNvSpPr/>
          <p:nvPr/>
        </p:nvSpPr>
        <p:spPr>
          <a:xfrm>
            <a:off x="8696758" y="3495665"/>
            <a:ext cx="95689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PhD Student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图片 21"/>
          <p:cNvPicPr>
            <a:picLocks noChangeAspect="1"/>
          </p:cNvPicPr>
          <p:nvPr/>
        </p:nvPicPr>
        <p:blipFill>
          <a:blip r:embed="rId11"/>
          <a:stretch>
            <a:fillRect/>
          </a:stretch>
        </p:blipFill>
        <p:spPr>
          <a:xfrm>
            <a:off x="9804677" y="2873276"/>
            <a:ext cx="1268720" cy="1268720"/>
          </a:xfrm>
          <a:prstGeom prst="rect">
            <a:avLst/>
          </a:prstGeom>
        </p:spPr>
      </p:pic>
      <p:sp>
        <p:nvSpPr>
          <p:cNvPr id="20" name="矩形 22"/>
          <p:cNvSpPr/>
          <p:nvPr/>
        </p:nvSpPr>
        <p:spPr>
          <a:xfrm>
            <a:off x="11073397" y="3495664"/>
            <a:ext cx="95689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PhD Student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图片 23"/>
          <p:cNvPicPr>
            <a:picLocks noChangeAspect="1"/>
          </p:cNvPicPr>
          <p:nvPr/>
        </p:nvPicPr>
        <p:blipFill>
          <a:blip r:embed="rId12"/>
          <a:stretch>
            <a:fillRect/>
          </a:stretch>
        </p:blipFill>
        <p:spPr>
          <a:xfrm>
            <a:off x="370302" y="4776423"/>
            <a:ext cx="1268723" cy="1268723"/>
          </a:xfrm>
          <a:prstGeom prst="rect">
            <a:avLst/>
          </a:prstGeom>
        </p:spPr>
      </p:pic>
      <p:sp>
        <p:nvSpPr>
          <p:cNvPr id="22" name="矩形 24"/>
          <p:cNvSpPr/>
          <p:nvPr/>
        </p:nvSpPr>
        <p:spPr>
          <a:xfrm>
            <a:off x="1639025" y="5398815"/>
            <a:ext cx="95689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PhD Student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图片 25"/>
          <p:cNvPicPr>
            <a:picLocks noChangeAspect="1"/>
          </p:cNvPicPr>
          <p:nvPr/>
        </p:nvPicPr>
        <p:blipFill>
          <a:blip r:embed="rId13"/>
          <a:stretch>
            <a:fillRect/>
          </a:stretch>
        </p:blipFill>
        <p:spPr>
          <a:xfrm>
            <a:off x="2746944" y="4776421"/>
            <a:ext cx="1268723" cy="1268723"/>
          </a:xfrm>
          <a:prstGeom prst="rect">
            <a:avLst/>
          </a:prstGeom>
        </p:spPr>
      </p:pic>
      <p:sp>
        <p:nvSpPr>
          <p:cNvPr id="24" name="矩形 26"/>
          <p:cNvSpPr/>
          <p:nvPr/>
        </p:nvSpPr>
        <p:spPr>
          <a:xfrm>
            <a:off x="4015668" y="5398813"/>
            <a:ext cx="95689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PhD Student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图片 27"/>
          <p:cNvPicPr>
            <a:picLocks noChangeAspect="1"/>
          </p:cNvPicPr>
          <p:nvPr/>
        </p:nvPicPr>
        <p:blipFill>
          <a:blip r:embed="rId14"/>
          <a:stretch>
            <a:fillRect/>
          </a:stretch>
        </p:blipFill>
        <p:spPr>
          <a:xfrm>
            <a:off x="5210338" y="4776421"/>
            <a:ext cx="1095222" cy="1268723"/>
          </a:xfrm>
          <a:prstGeom prst="rect">
            <a:avLst/>
          </a:prstGeom>
        </p:spPr>
      </p:pic>
      <p:sp>
        <p:nvSpPr>
          <p:cNvPr id="26" name="矩形 28"/>
          <p:cNvSpPr/>
          <p:nvPr/>
        </p:nvSpPr>
        <p:spPr>
          <a:xfrm>
            <a:off x="6305560" y="5398812"/>
            <a:ext cx="119466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Research Assistant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7" name="图片 29"/>
          <p:cNvPicPr>
            <a:picLocks noChangeAspect="1"/>
          </p:cNvPicPr>
          <p:nvPr/>
        </p:nvPicPr>
        <p:blipFill>
          <a:blip r:embed="rId15"/>
          <a:stretch>
            <a:fillRect/>
          </a:stretch>
        </p:blipFill>
        <p:spPr>
          <a:xfrm>
            <a:off x="7651720" y="4776421"/>
            <a:ext cx="801254" cy="1269214"/>
          </a:xfrm>
          <a:prstGeom prst="rect">
            <a:avLst/>
          </a:prstGeom>
        </p:spPr>
      </p:pic>
      <p:sp>
        <p:nvSpPr>
          <p:cNvPr id="28" name="矩形 30"/>
          <p:cNvSpPr/>
          <p:nvPr/>
        </p:nvSpPr>
        <p:spPr>
          <a:xfrm>
            <a:off x="8456969" y="5398811"/>
            <a:ext cx="111728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Research Assistant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 name="图片 31"/>
          <p:cNvPicPr>
            <a:picLocks noChangeAspect="1"/>
          </p:cNvPicPr>
          <p:nvPr/>
        </p:nvPicPr>
        <p:blipFill>
          <a:blip r:embed="rId16"/>
          <a:stretch>
            <a:fillRect/>
          </a:stretch>
        </p:blipFill>
        <p:spPr>
          <a:xfrm>
            <a:off x="9661031" y="4776417"/>
            <a:ext cx="1245777" cy="1268725"/>
          </a:xfrm>
          <a:prstGeom prst="rect">
            <a:avLst/>
          </a:prstGeom>
        </p:spPr>
      </p:pic>
      <p:sp>
        <p:nvSpPr>
          <p:cNvPr id="30" name="矩形 32"/>
          <p:cNvSpPr/>
          <p:nvPr/>
        </p:nvSpPr>
        <p:spPr>
          <a:xfrm>
            <a:off x="10906808" y="5398810"/>
            <a:ext cx="111728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Research Assistant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2" name="Picture 2" descr="The HK Polytechnic University">
            <a:hlinkClick r:id="rId17"/>
            <a:extLst>
              <a:ext uri="{FF2B5EF4-FFF2-40B4-BE49-F238E27FC236}">
                <a16:creationId xmlns:a16="http://schemas.microsoft.com/office/drawing/2014/main" id="{748E6B02-6582-44DB-88C5-3509FB428D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72787" y="62126"/>
            <a:ext cx="1819961" cy="61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5120488" y="2318541"/>
            <a:ext cx="1107716" cy="482312"/>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A</a:t>
            </a:r>
            <a:r>
              <a:rPr kumimoji="0" lang="en-US" altLang="zh-CN" sz="1600" b="0" i="0" u="none" strike="noStrike" kern="1200" cap="none" spc="0" normalizeH="0" baseline="0" noProof="0" dirty="0" smtClean="0">
                <a:ln>
                  <a:noFill/>
                </a:ln>
                <a:solidFill>
                  <a:prstClr val="black"/>
                </a:solidFill>
                <a:effectLst/>
                <a:uLnTx/>
                <a:uFillTx/>
                <a:latin typeface="AR CENA" panose="02000000000000000000" pitchFamily="2" charset="0"/>
                <a:ea typeface="宋体" panose="02010600030101010101" pitchFamily="2" charset="-122"/>
                <a:cs typeface="+mn-cs"/>
              </a:rPr>
              <a:t>ir pollution &amp; health</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34" name="TextBox 33"/>
          <p:cNvSpPr txBox="1"/>
          <p:nvPr/>
        </p:nvSpPr>
        <p:spPr>
          <a:xfrm>
            <a:off x="7467396" y="2318541"/>
            <a:ext cx="1107716" cy="482312"/>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Indoor physics</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35" name="TextBox 34"/>
          <p:cNvSpPr txBox="1"/>
          <p:nvPr/>
        </p:nvSpPr>
        <p:spPr>
          <a:xfrm>
            <a:off x="9835157" y="2321170"/>
            <a:ext cx="1107716" cy="477054"/>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Ozone chemistry</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36" name="TextBox 35"/>
          <p:cNvSpPr txBox="1"/>
          <p:nvPr/>
        </p:nvSpPr>
        <p:spPr>
          <a:xfrm>
            <a:off x="149248" y="4177303"/>
            <a:ext cx="1566446" cy="477054"/>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Ozone chemistry &amp; dynamics</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37" name="TextBox 36"/>
          <p:cNvSpPr txBox="1"/>
          <p:nvPr/>
        </p:nvSpPr>
        <p:spPr>
          <a:xfrm>
            <a:off x="2674753" y="4177303"/>
            <a:ext cx="1268723" cy="477054"/>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Acidic ultrafine particle</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38" name="TextBox 37"/>
          <p:cNvSpPr txBox="1"/>
          <p:nvPr/>
        </p:nvSpPr>
        <p:spPr>
          <a:xfrm>
            <a:off x="5131899" y="4172043"/>
            <a:ext cx="1107716" cy="477054"/>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Organic aerosol</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39" name="TextBox 38"/>
          <p:cNvSpPr txBox="1"/>
          <p:nvPr/>
        </p:nvSpPr>
        <p:spPr>
          <a:xfrm>
            <a:off x="7498489" y="4172043"/>
            <a:ext cx="1107716" cy="477054"/>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Organic aerosol</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40" name="TextBox 39"/>
          <p:cNvSpPr txBox="1"/>
          <p:nvPr/>
        </p:nvSpPr>
        <p:spPr>
          <a:xfrm>
            <a:off x="9915932" y="4172043"/>
            <a:ext cx="1107716" cy="477054"/>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Ozone chemistry</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42" name="TextBox 41"/>
          <p:cNvSpPr txBox="1"/>
          <p:nvPr/>
        </p:nvSpPr>
        <p:spPr>
          <a:xfrm>
            <a:off x="221440" y="6068778"/>
            <a:ext cx="1566446" cy="477054"/>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Ozone chemistry &amp; dynamics</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44" name="TextBox 43"/>
          <p:cNvSpPr txBox="1"/>
          <p:nvPr/>
        </p:nvSpPr>
        <p:spPr>
          <a:xfrm>
            <a:off x="2606513" y="6051447"/>
            <a:ext cx="1566446" cy="477054"/>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Ozone chemistry &amp; dynamics</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45" name="TextBox 44"/>
          <p:cNvSpPr txBox="1"/>
          <p:nvPr/>
        </p:nvSpPr>
        <p:spPr>
          <a:xfrm>
            <a:off x="5194127" y="6070984"/>
            <a:ext cx="1107716" cy="477054"/>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Ozone chemistry</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46" name="TextBox 45"/>
          <p:cNvSpPr txBox="1"/>
          <p:nvPr/>
        </p:nvSpPr>
        <p:spPr>
          <a:xfrm>
            <a:off x="7498489" y="6066149"/>
            <a:ext cx="1107716" cy="482312"/>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Indoor physics</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47" name="TextBox 46"/>
          <p:cNvSpPr txBox="1"/>
          <p:nvPr/>
        </p:nvSpPr>
        <p:spPr>
          <a:xfrm>
            <a:off x="9718929" y="6053024"/>
            <a:ext cx="1107716" cy="477054"/>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Organic aerosol</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sp>
        <p:nvSpPr>
          <p:cNvPr id="48" name="TextBox 47"/>
          <p:cNvSpPr txBox="1"/>
          <p:nvPr/>
        </p:nvSpPr>
        <p:spPr>
          <a:xfrm>
            <a:off x="2306022" y="2323118"/>
            <a:ext cx="1983752" cy="477054"/>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 CENA" panose="02000000000000000000" pitchFamily="2" charset="0"/>
                <a:ea typeface="+mn-ea"/>
                <a:cs typeface="+mn-cs"/>
              </a:rPr>
              <a:t>Reactive organic carbon &amp; secondary products</a:t>
            </a:r>
            <a:endParaRPr kumimoji="0" lang="en-US" sz="1600" b="0" i="0" u="none" strike="noStrike" kern="1200" cap="none" spc="0" normalizeH="0" baseline="0" noProof="0" dirty="0">
              <a:ln>
                <a:noFill/>
              </a:ln>
              <a:solidFill>
                <a:prstClr val="black"/>
              </a:solidFill>
              <a:effectLst/>
              <a:uLnTx/>
              <a:uFillTx/>
              <a:latin typeface="AR CENA" panose="02000000000000000000" pitchFamily="2" charset="0"/>
              <a:ea typeface="+mn-ea"/>
              <a:cs typeface="+mn-cs"/>
            </a:endParaRPr>
          </a:p>
        </p:txBody>
      </p:sp>
      <p:pic>
        <p:nvPicPr>
          <p:cNvPr id="49" name="Picture 48"/>
          <p:cNvPicPr>
            <a:picLocks noChangeAspect="1"/>
          </p:cNvPicPr>
          <p:nvPr/>
        </p:nvPicPr>
        <p:blipFill>
          <a:blip r:embed="rId19"/>
          <a:stretch>
            <a:fillRect/>
          </a:stretch>
        </p:blipFill>
        <p:spPr>
          <a:xfrm>
            <a:off x="405625" y="879841"/>
            <a:ext cx="1096989" cy="1684662"/>
          </a:xfrm>
          <a:prstGeom prst="rect">
            <a:avLst/>
          </a:prstGeom>
        </p:spPr>
      </p:pic>
      <p:sp>
        <p:nvSpPr>
          <p:cNvPr id="50" name="矩形 8"/>
          <p:cNvSpPr/>
          <p:nvPr/>
        </p:nvSpPr>
        <p:spPr>
          <a:xfrm>
            <a:off x="1540157" y="1224120"/>
            <a:ext cx="118437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Professor H</a:t>
            </a: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ai GUO</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20973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4</a:t>
            </a:fld>
            <a:endParaRPr 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441" y="5694946"/>
            <a:ext cx="1067964" cy="1092934"/>
          </a:xfrm>
          <a:prstGeom prst="rect">
            <a:avLst/>
          </a:prstGeom>
        </p:spPr>
      </p:pic>
      <p:sp>
        <p:nvSpPr>
          <p:cNvPr id="5" name="矩形 4"/>
          <p:cNvSpPr/>
          <p:nvPr/>
        </p:nvSpPr>
        <p:spPr>
          <a:xfrm>
            <a:off x="467670" y="969938"/>
            <a:ext cx="11063542" cy="1569660"/>
          </a:xfrm>
          <a:prstGeom prst="rect">
            <a:avLst/>
          </a:prstGeom>
        </p:spPr>
        <p:txBody>
          <a:bodyPr wrap="square">
            <a:spAutoFit/>
          </a:bodyPr>
          <a:lstStyle/>
          <a:p>
            <a:pPr algn="just"/>
            <a:r>
              <a:rPr lang="en-US" altLang="zh-CN" sz="2400" b="1" dirty="0" smtClean="0">
                <a:latin typeface="Arial" panose="020B0604020202020204" pitchFamily="34" charset="0"/>
                <a:cs typeface="Arial" panose="020B0604020202020204" pitchFamily="34" charset="0"/>
              </a:rPr>
              <a:t>Mission:</a:t>
            </a:r>
          </a:p>
          <a:p>
            <a:pPr algn="just"/>
            <a:r>
              <a:rPr lang="en-US" altLang="zh-CN" sz="2400" dirty="0" smtClean="0">
                <a:latin typeface="Arial" panose="020B0604020202020204" pitchFamily="34" charset="0"/>
                <a:cs typeface="Arial" panose="020B0604020202020204" pitchFamily="34" charset="0"/>
              </a:rPr>
              <a:t>To provide the research community with an up-to-date </a:t>
            </a:r>
            <a:r>
              <a:rPr lang="en-US" altLang="zh-CN" sz="2400" dirty="0" smtClean="0">
                <a:solidFill>
                  <a:srgbClr val="FF0000"/>
                </a:solidFill>
                <a:latin typeface="Arial" panose="020B0604020202020204" pitchFamily="34" charset="0"/>
                <a:cs typeface="Arial" panose="020B0604020202020204" pitchFamily="34" charset="0"/>
              </a:rPr>
              <a:t>scientific assessment of tropospheric ozone’s global distribution and trends</a:t>
            </a:r>
            <a:r>
              <a:rPr lang="en-US" altLang="zh-CN" sz="2400" dirty="0" smtClean="0">
                <a:latin typeface="Arial" panose="020B0604020202020204" pitchFamily="34" charset="0"/>
                <a:cs typeface="Arial" panose="020B0604020202020204" pitchFamily="34" charset="0"/>
              </a:rPr>
              <a:t> from the surface to tropopause.</a:t>
            </a:r>
            <a:endParaRPr lang="zh-CN" altLang="en-US" sz="2400" dirty="0">
              <a:latin typeface="Arial" panose="020B0604020202020204" pitchFamily="34" charset="0"/>
              <a:cs typeface="Arial" panose="020B0604020202020204" pitchFamily="34" charset="0"/>
            </a:endParaRPr>
          </a:p>
        </p:txBody>
      </p:sp>
      <p:sp>
        <p:nvSpPr>
          <p:cNvPr id="6" name="矩形 5"/>
          <p:cNvSpPr/>
          <p:nvPr/>
        </p:nvSpPr>
        <p:spPr>
          <a:xfrm>
            <a:off x="432878" y="2930197"/>
            <a:ext cx="11063542" cy="2385268"/>
          </a:xfrm>
          <a:prstGeom prst="rect">
            <a:avLst/>
          </a:prstGeom>
        </p:spPr>
        <p:txBody>
          <a:bodyPr wrap="square">
            <a:spAutoFit/>
          </a:bodyPr>
          <a:lstStyle/>
          <a:p>
            <a:pPr algn="just"/>
            <a:r>
              <a:rPr lang="en-US" altLang="zh-CN" sz="2400" b="1" dirty="0" smtClean="0">
                <a:latin typeface="Arial" panose="020B0604020202020204" pitchFamily="34" charset="0"/>
                <a:cs typeface="Arial" panose="020B0604020202020204" pitchFamily="34" charset="0"/>
              </a:rPr>
              <a:t>Deliverables:</a:t>
            </a:r>
          </a:p>
          <a:p>
            <a:pPr marL="285750" indent="-285750">
              <a:spcAft>
                <a:spcPts val="600"/>
              </a:spcAft>
            </a:pPr>
            <a:r>
              <a:rPr lang="en-US" altLang="zh-CN" sz="2400" dirty="0">
                <a:solidFill>
                  <a:prstClr val="black"/>
                </a:solidFill>
                <a:latin typeface="Arial" panose="020B0604020202020204" pitchFamily="34" charset="0"/>
                <a:cs typeface="Arial" panose="020B0604020202020204" pitchFamily="34" charset="0"/>
              </a:rPr>
              <a:t>1)  The first </a:t>
            </a:r>
            <a:r>
              <a:rPr lang="en-US" altLang="zh-CN" sz="2400" dirty="0">
                <a:solidFill>
                  <a:srgbClr val="FF0000"/>
                </a:solidFill>
                <a:latin typeface="Arial" panose="020B0604020202020204" pitchFamily="34" charset="0"/>
                <a:cs typeface="Arial" panose="020B0604020202020204" pitchFamily="34" charset="0"/>
              </a:rPr>
              <a:t>tropospheric ozone assessment report </a:t>
            </a:r>
            <a:r>
              <a:rPr lang="en-US" altLang="zh-CN" sz="2400" dirty="0">
                <a:solidFill>
                  <a:prstClr val="black"/>
                </a:solidFill>
                <a:latin typeface="Arial" panose="020B0604020202020204" pitchFamily="34" charset="0"/>
                <a:cs typeface="Arial" panose="020B0604020202020204" pitchFamily="34" charset="0"/>
              </a:rPr>
              <a:t>based on all available surface observations, the peer-reviewed literature and new analyses.</a:t>
            </a:r>
          </a:p>
          <a:p>
            <a:pPr marL="285750" indent="-285750"/>
            <a:r>
              <a:rPr lang="en-US" altLang="zh-CN" sz="2400" dirty="0">
                <a:solidFill>
                  <a:prstClr val="black"/>
                </a:solidFill>
                <a:latin typeface="Arial" panose="020B0604020202020204" pitchFamily="34" charset="0"/>
                <a:cs typeface="Arial" panose="020B0604020202020204" pitchFamily="34" charset="0"/>
              </a:rPr>
              <a:t>2)  A </a:t>
            </a:r>
            <a:r>
              <a:rPr lang="en-US" altLang="zh-CN" sz="2400" dirty="0">
                <a:solidFill>
                  <a:srgbClr val="FF0000"/>
                </a:solidFill>
                <a:latin typeface="Arial" panose="020B0604020202020204" pitchFamily="34" charset="0"/>
                <a:cs typeface="Arial" panose="020B0604020202020204" pitchFamily="34" charset="0"/>
              </a:rPr>
              <a:t>database</a:t>
            </a:r>
            <a:r>
              <a:rPr lang="en-US" altLang="zh-CN" sz="2400" dirty="0">
                <a:solidFill>
                  <a:prstClr val="black"/>
                </a:solidFill>
                <a:latin typeface="Arial" panose="020B0604020202020204" pitchFamily="34" charset="0"/>
                <a:cs typeface="Arial" panose="020B0604020202020204" pitchFamily="34" charset="0"/>
              </a:rPr>
              <a:t> containing ozone exposure metrics at thousands of measurement sites around the world, freely accessible for research on the global-scale impact of ozone on climate, human health and crop/ecosystem productivity.</a:t>
            </a:r>
          </a:p>
        </p:txBody>
      </p:sp>
      <p:pic>
        <p:nvPicPr>
          <p:cNvPr id="7" name="Picture 4" descr="http://www.igacproject.org/sites/all/themes/bluemasters/images/LogoFiles/IGACLogo/IGAC_144dpi_T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74" y="5647771"/>
            <a:ext cx="1144686" cy="115122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59007" y="101702"/>
            <a:ext cx="6898876" cy="461665"/>
          </a:xfrm>
          <a:prstGeom prst="rect">
            <a:avLst/>
          </a:prstGeom>
          <a:noFill/>
        </p:spPr>
        <p:txBody>
          <a:bodyPr wrap="none" rtlCol="0">
            <a:spAutoFit/>
          </a:bodyPr>
          <a:lstStyle/>
          <a:p>
            <a:r>
              <a:rPr lang="en-US" altLang="zh-CN" sz="2400" b="1" dirty="0" smtClean="0">
                <a:solidFill>
                  <a:srgbClr val="92D050"/>
                </a:solidFill>
                <a:latin typeface="Arial" panose="020B0604020202020204" pitchFamily="34" charset="0"/>
                <a:cs typeface="Arial" panose="020B0604020202020204" pitchFamily="34" charset="0"/>
              </a:rPr>
              <a:t>TOAR-I (2014-2019) </a:t>
            </a:r>
            <a:r>
              <a:rPr lang="en-US" altLang="zh-CN" sz="2400" b="1" dirty="0" smtClean="0">
                <a:solidFill>
                  <a:srgbClr val="002060"/>
                </a:solidFill>
                <a:latin typeface="Arial" panose="020B0604020202020204" pitchFamily="34" charset="0"/>
                <a:cs typeface="Arial" panose="020B0604020202020204" pitchFamily="34" charset="0"/>
              </a:rPr>
              <a:t>Mission and deliverables</a:t>
            </a:r>
            <a:endParaRPr lang="zh-CN" altLang="en-US" sz="2400" b="1" dirty="0">
              <a:solidFill>
                <a:srgbClr val="002060"/>
              </a:solidFill>
              <a:latin typeface="Arial" panose="020B0604020202020204" pitchFamily="34" charset="0"/>
              <a:cs typeface="Arial" panose="020B0604020202020204" pitchFamily="34" charset="0"/>
            </a:endParaRPr>
          </a:p>
        </p:txBody>
      </p:sp>
      <p:sp>
        <p:nvSpPr>
          <p:cNvPr id="9" name="矩形 8"/>
          <p:cNvSpPr/>
          <p:nvPr/>
        </p:nvSpPr>
        <p:spPr>
          <a:xfrm>
            <a:off x="3836885" y="6329586"/>
            <a:ext cx="4882747"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https://igacproject.org/activities/TOAR/TOAR-I</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0598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495600" y="2060848"/>
            <a:ext cx="7344816" cy="1500198"/>
          </a:xfrm>
        </p:spPr>
        <p:txBody>
          <a:bodyPr>
            <a:noAutofit/>
          </a:bodyPr>
          <a:lstStyle/>
          <a:p>
            <a:pPr algn="ctr"/>
            <a:r>
              <a:rPr lang="en-US" altLang="zh-CN" sz="4800" dirty="0">
                <a:latin typeface="Arial Black" pitchFamily="34" charset="0"/>
                <a:ea typeface="华文新魏" pitchFamily="2" charset="-122"/>
              </a:rPr>
              <a:t>Introduction to CMA/CAMS group </a:t>
            </a:r>
            <a:endParaRPr lang="zh-CN" altLang="en-US" sz="4800" dirty="0">
              <a:latin typeface="Arial Black" pitchFamily="34" charset="0"/>
              <a:ea typeface="华文新魏" pitchFamily="2" charset="-122"/>
            </a:endParaRPr>
          </a:p>
        </p:txBody>
      </p:sp>
      <p:sp>
        <p:nvSpPr>
          <p:cNvPr id="3" name="副标题 2"/>
          <p:cNvSpPr>
            <a:spLocks noGrp="1"/>
          </p:cNvSpPr>
          <p:nvPr>
            <p:ph type="subTitle" idx="1"/>
          </p:nvPr>
        </p:nvSpPr>
        <p:spPr>
          <a:xfrm>
            <a:off x="1991544" y="4005064"/>
            <a:ext cx="8280920" cy="1752600"/>
          </a:xfrm>
        </p:spPr>
        <p:txBody>
          <a:bodyPr>
            <a:normAutofit/>
          </a:bodyPr>
          <a:lstStyle/>
          <a:p>
            <a:r>
              <a:rPr lang="en-US" altLang="zh-CN" sz="2400" dirty="0"/>
              <a:t>Xiaobin Xu</a:t>
            </a:r>
          </a:p>
          <a:p>
            <a:r>
              <a:rPr lang="en-US" altLang="zh-CN" sz="2400" dirty="0"/>
              <a:t>Chinese Academy of Meteorological Sciences</a:t>
            </a:r>
          </a:p>
          <a:p>
            <a:r>
              <a:rPr lang="en-US" altLang="zh-CN" sz="2400" dirty="0"/>
              <a:t>China Meteorological Administration</a:t>
            </a:r>
          </a:p>
        </p:txBody>
      </p:sp>
      <p:sp>
        <p:nvSpPr>
          <p:cNvPr id="5" name="TextBox 4"/>
          <p:cNvSpPr txBox="1"/>
          <p:nvPr/>
        </p:nvSpPr>
        <p:spPr>
          <a:xfrm>
            <a:off x="4944280" y="76562"/>
            <a:ext cx="5688224" cy="400110"/>
          </a:xfrm>
          <a:prstGeom prst="rect">
            <a:avLst/>
          </a:prstGeom>
          <a:noFill/>
        </p:spPr>
        <p:txBody>
          <a:bodyPr wrap="none" rtlCol="0">
            <a:spAutoFit/>
          </a:bodyPr>
          <a:lstStyle/>
          <a:p>
            <a:pPr eaLnBrk="0" fontAlgn="base" hangingPunct="0">
              <a:spcBef>
                <a:spcPct val="0"/>
              </a:spcBef>
              <a:spcAft>
                <a:spcPct val="0"/>
              </a:spcAft>
            </a:pPr>
            <a:r>
              <a:rPr lang="en-US" altLang="zh-CN" sz="2000" b="1" dirty="0">
                <a:solidFill>
                  <a:srgbClr val="000000"/>
                </a:solidFill>
                <a:latin typeface="Arial" pitchFamily="34" charset="0"/>
                <a:ea typeface="宋体" pitchFamily="2" charset="-122"/>
              </a:rPr>
              <a:t>TOAR-II EAWG Kick-off Meeting, 13 May 2021</a:t>
            </a:r>
            <a:endParaRPr lang="zh-CN" altLang="en-US" sz="2000" b="1" dirty="0">
              <a:solidFill>
                <a:srgbClr val="000000"/>
              </a:solidFill>
              <a:latin typeface="Arial" pitchFamily="34" charset="0"/>
              <a:ea typeface="宋体" pitchFamily="2" charset="-122"/>
            </a:endParaRPr>
          </a:p>
        </p:txBody>
      </p:sp>
      <p:pic>
        <p:nvPicPr>
          <p:cNvPr id="6" name="Picture 2" descr="aa1"/>
          <p:cNvPicPr>
            <a:picLocks noChangeAspect="1" noChangeArrowheads="1"/>
          </p:cNvPicPr>
          <p:nvPr/>
        </p:nvPicPr>
        <p:blipFill>
          <a:blip r:embed="rId2" cstate="print"/>
          <a:srcRect/>
          <a:stretch>
            <a:fillRect/>
          </a:stretch>
        </p:blipFill>
        <p:spPr bwMode="auto">
          <a:xfrm>
            <a:off x="2438400" y="44450"/>
            <a:ext cx="1133810" cy="792000"/>
          </a:xfrm>
          <a:prstGeom prst="rect">
            <a:avLst/>
          </a:prstGeom>
          <a:noFill/>
          <a:ln w="9525">
            <a:noFill/>
            <a:miter lim="800000"/>
            <a:headEnd/>
            <a:tailEnd/>
          </a:ln>
        </p:spPr>
      </p:pic>
      <p:pic>
        <p:nvPicPr>
          <p:cNvPr id="7" name="Picture 1" descr="C:\Users\hp\Pictures\d043ad4bd11373f02929197ca40f4bfbfbed043a.jpg"/>
          <p:cNvPicPr>
            <a:picLocks noChangeAspect="1" noChangeArrowheads="1"/>
          </p:cNvPicPr>
          <p:nvPr/>
        </p:nvPicPr>
        <p:blipFill>
          <a:blip r:embed="rId3" cstate="print"/>
          <a:srcRect/>
          <a:stretch>
            <a:fillRect/>
          </a:stretch>
        </p:blipFill>
        <p:spPr bwMode="auto">
          <a:xfrm>
            <a:off x="1524000" y="-24"/>
            <a:ext cx="900000" cy="900000"/>
          </a:xfrm>
          <a:prstGeom prst="rect">
            <a:avLst/>
          </a:prstGeom>
          <a:noFill/>
        </p:spPr>
      </p:pic>
    </p:spTree>
    <p:extLst>
      <p:ext uri="{BB962C8B-B14F-4D97-AF65-F5344CB8AC3E}">
        <p14:creationId xmlns:p14="http://schemas.microsoft.com/office/powerpoint/2010/main" val="13928766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116632"/>
            <a:ext cx="8229600" cy="1143000"/>
          </a:xfrm>
        </p:spPr>
        <p:txBody>
          <a:bodyPr/>
          <a:lstStyle/>
          <a:p>
            <a:r>
              <a:rPr lang="en-US" altLang="zh-CN" dirty="0" smtClean="0"/>
              <a:t>Group members</a:t>
            </a:r>
            <a:endParaRPr lang="zh-CN" altLang="en-US" dirty="0"/>
          </a:p>
        </p:txBody>
      </p:sp>
      <p:sp>
        <p:nvSpPr>
          <p:cNvPr id="3" name="内容占位符 2"/>
          <p:cNvSpPr>
            <a:spLocks noGrp="1"/>
          </p:cNvSpPr>
          <p:nvPr>
            <p:ph idx="1"/>
          </p:nvPr>
        </p:nvSpPr>
        <p:spPr>
          <a:xfrm>
            <a:off x="1981200" y="1052736"/>
            <a:ext cx="8229600" cy="5184576"/>
          </a:xfrm>
        </p:spPr>
        <p:txBody>
          <a:bodyPr/>
          <a:lstStyle/>
          <a:p>
            <a:r>
              <a:rPr lang="en-US" altLang="zh-CN" dirty="0" smtClean="0"/>
              <a:t>Dr. Xiaobin Xu (</a:t>
            </a:r>
            <a:r>
              <a:rPr lang="en-US" altLang="zh-CN" sz="2000" dirty="0"/>
              <a:t>xiaobin_xu@189.cn</a:t>
            </a:r>
            <a:r>
              <a:rPr lang="en-US" altLang="zh-CN" dirty="0" smtClean="0"/>
              <a:t>)</a:t>
            </a:r>
          </a:p>
          <a:p>
            <a:pPr>
              <a:buNone/>
            </a:pPr>
            <a:r>
              <a:rPr lang="en-US" altLang="zh-CN" sz="2000" dirty="0"/>
              <a:t>  Leader of Reactive Gases Group, CAMS</a:t>
            </a:r>
          </a:p>
          <a:p>
            <a:pPr>
              <a:buNone/>
            </a:pPr>
            <a:r>
              <a:rPr lang="en-US" altLang="zh-CN" sz="2000" dirty="0"/>
              <a:t>  Participated in TOAR-I (coauthor: Database, Metrics, Health, Vegetation, Climate)  </a:t>
            </a:r>
          </a:p>
          <a:p>
            <a:endParaRPr lang="en-US" altLang="zh-CN" sz="800" dirty="0"/>
          </a:p>
          <a:p>
            <a:r>
              <a:rPr lang="en-US" altLang="zh-CN" dirty="0" smtClean="0"/>
              <a:t>Dr. </a:t>
            </a:r>
            <a:r>
              <a:rPr lang="en-US" altLang="zh-CN" dirty="0" err="1" smtClean="0"/>
              <a:t>Junli</a:t>
            </a:r>
            <a:r>
              <a:rPr lang="en-US" altLang="zh-CN" dirty="0" smtClean="0"/>
              <a:t> Jin (</a:t>
            </a:r>
            <a:r>
              <a:rPr lang="en-US" altLang="zh-CN" sz="2000" dirty="0"/>
              <a:t>jinjl@cma.gov.cn</a:t>
            </a:r>
            <a:r>
              <a:rPr lang="en-US" altLang="zh-CN" dirty="0" smtClean="0"/>
              <a:t>)</a:t>
            </a:r>
          </a:p>
          <a:p>
            <a:pPr>
              <a:buNone/>
            </a:pPr>
            <a:r>
              <a:rPr lang="en-US" altLang="zh-CN" sz="2000" dirty="0"/>
              <a:t>  Deputy director, Center for Atmosphere Watch and Services of CMA,CMA Meteorological Observation Center</a:t>
            </a:r>
          </a:p>
          <a:p>
            <a:pPr>
              <a:buNone/>
            </a:pPr>
            <a:r>
              <a:rPr lang="en-US" altLang="zh-CN" sz="2000" dirty="0"/>
              <a:t>  Participated in the analysis of long-term O</a:t>
            </a:r>
            <a:r>
              <a:rPr lang="en-US" altLang="zh-CN" sz="2000" baseline="-25000" dirty="0"/>
              <a:t>3</a:t>
            </a:r>
            <a:r>
              <a:rPr lang="en-US" altLang="zh-CN" sz="2000" dirty="0"/>
              <a:t> measurements from Mt. Waliguan and regional GAW sites in China</a:t>
            </a:r>
          </a:p>
          <a:p>
            <a:endParaRPr lang="en-US" altLang="zh-CN" sz="800" dirty="0"/>
          </a:p>
          <a:p>
            <a:r>
              <a:rPr lang="en-US" altLang="zh-CN" dirty="0" smtClean="0"/>
              <a:t>Dr. </a:t>
            </a:r>
            <a:r>
              <a:rPr lang="en-US" altLang="zh-CN" dirty="0" err="1" smtClean="0"/>
              <a:t>Wanyun</a:t>
            </a:r>
            <a:r>
              <a:rPr lang="en-US" altLang="zh-CN" dirty="0" smtClean="0"/>
              <a:t> Xu (</a:t>
            </a:r>
            <a:r>
              <a:rPr lang="en-US" altLang="zh-CN" sz="2000" dirty="0"/>
              <a:t>xuwy@cma.gov.cn</a:t>
            </a:r>
            <a:r>
              <a:rPr lang="en-US" altLang="zh-CN" dirty="0" smtClean="0"/>
              <a:t>)</a:t>
            </a:r>
          </a:p>
          <a:p>
            <a:pPr>
              <a:buNone/>
            </a:pPr>
            <a:r>
              <a:rPr lang="en-US" altLang="zh-CN" sz="2000" dirty="0"/>
              <a:t>  Member of Reactive Gases Group, CAMS</a:t>
            </a:r>
          </a:p>
          <a:p>
            <a:pPr>
              <a:buNone/>
            </a:pPr>
            <a:r>
              <a:rPr lang="en-US" altLang="zh-CN" sz="2000" dirty="0"/>
              <a:t>  Participated in the analysis of long-term O</a:t>
            </a:r>
            <a:r>
              <a:rPr lang="en-US" altLang="zh-CN" sz="2000" baseline="-25000" dirty="0"/>
              <a:t>3</a:t>
            </a:r>
            <a:r>
              <a:rPr lang="en-US" altLang="zh-CN" sz="2000" dirty="0"/>
              <a:t> measurements from Mt. Waliguan and regional GAW sites in China</a:t>
            </a:r>
          </a:p>
          <a:p>
            <a:endParaRPr lang="zh-CN" altLang="en-US" dirty="0" smtClean="0"/>
          </a:p>
        </p:txBody>
      </p:sp>
    </p:spTree>
    <p:extLst>
      <p:ext uri="{BB962C8B-B14F-4D97-AF65-F5344CB8AC3E}">
        <p14:creationId xmlns:p14="http://schemas.microsoft.com/office/powerpoint/2010/main" val="211797869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Potential contributions to TOAR-II</a:t>
            </a:r>
            <a:endParaRPr lang="zh-CN" altLang="en-US" dirty="0"/>
          </a:p>
        </p:txBody>
      </p:sp>
      <p:sp>
        <p:nvSpPr>
          <p:cNvPr id="3" name="内容占位符 2"/>
          <p:cNvSpPr>
            <a:spLocks noGrp="1"/>
          </p:cNvSpPr>
          <p:nvPr>
            <p:ph idx="1"/>
          </p:nvPr>
        </p:nvSpPr>
        <p:spPr/>
        <p:txBody>
          <a:bodyPr/>
          <a:lstStyle/>
          <a:p>
            <a:r>
              <a:rPr lang="en-US" altLang="zh-CN" dirty="0" smtClean="0"/>
              <a:t>Process data from CMA/CAMS sites</a:t>
            </a:r>
          </a:p>
          <a:p>
            <a:r>
              <a:rPr lang="en-US" altLang="zh-CN" dirty="0" smtClean="0"/>
              <a:t>Analyze data from CMA/CAMS and other organizations/ EA countries</a:t>
            </a:r>
          </a:p>
          <a:p>
            <a:r>
              <a:rPr lang="en-US" altLang="zh-CN" dirty="0" smtClean="0"/>
              <a:t>Coauthor TOAR-II/EAWG publications</a:t>
            </a:r>
          </a:p>
          <a:p>
            <a:endParaRPr lang="en-US" altLang="zh-CN" dirty="0" smtClean="0"/>
          </a:p>
          <a:p>
            <a:r>
              <a:rPr lang="en-US" altLang="zh-CN" dirty="0" smtClean="0"/>
              <a:t>Note: Long-term O</a:t>
            </a:r>
            <a:r>
              <a:rPr lang="en-US" altLang="zh-CN" baseline="-25000" dirty="0" smtClean="0"/>
              <a:t>3</a:t>
            </a:r>
            <a:r>
              <a:rPr lang="en-US" altLang="zh-CN" dirty="0" smtClean="0"/>
              <a:t> data from CMA sites should be submitted by a CMA-designated institution. Official communication with CMA is necessary.</a:t>
            </a:r>
            <a:endParaRPr lang="zh-CN" altLang="en-US" dirty="0"/>
          </a:p>
        </p:txBody>
      </p:sp>
    </p:spTree>
    <p:extLst>
      <p:ext uri="{BB962C8B-B14F-4D97-AF65-F5344CB8AC3E}">
        <p14:creationId xmlns:p14="http://schemas.microsoft.com/office/powerpoint/2010/main" val="362585006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rot="10800000" flipV="1">
            <a:off x="2286001" y="68827"/>
            <a:ext cx="7889631" cy="492369"/>
          </a:xfrm>
          <a:prstGeom prst="rect">
            <a:avLst/>
          </a:prstGeom>
        </p:spPr>
        <p:txBody>
          <a:bodyPr anchor="ctr">
            <a:normAutofit/>
          </a:bodyPr>
          <a:lstStyle>
            <a:lvl1pPr defTabSz="457200"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defTabSz="45720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defTabSz="4572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defTabSz="4572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defTabSz="4572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defRPr/>
            </a:pPr>
            <a:r>
              <a:rPr lang="en-US" altLang="ja-JP" sz="2500" dirty="0">
                <a:solidFill>
                  <a:srgbClr val="0000FF"/>
                </a:solidFill>
              </a:rPr>
              <a:t>Overview of research activities of ACAP</a:t>
            </a:r>
            <a:endParaRPr lang="ja-JP" altLang="en-US" sz="2500" dirty="0">
              <a:solidFill>
                <a:srgbClr val="0000FF"/>
              </a:solidFill>
            </a:endParaRPr>
          </a:p>
        </p:txBody>
      </p:sp>
      <p:sp>
        <p:nvSpPr>
          <p:cNvPr id="4099" name="テキスト ボックス 4"/>
          <p:cNvSpPr txBox="1">
            <a:spLocks noChangeArrowheads="1"/>
          </p:cNvSpPr>
          <p:nvPr/>
        </p:nvSpPr>
        <p:spPr bwMode="auto">
          <a:xfrm>
            <a:off x="1635163" y="647905"/>
            <a:ext cx="3448254" cy="16269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662" b="1" dirty="0">
                <a:solidFill>
                  <a:prstClr val="black"/>
                </a:solidFill>
                <a:latin typeface="Calibri" panose="020F0502020204030204" pitchFamily="34" charset="0"/>
                <a:ea typeface="MS UI Gothic" panose="020B0600070205080204" pitchFamily="50" charset="-128"/>
                <a:cs typeface="Calibri" panose="020F0502020204030204" pitchFamily="34" charset="0"/>
              </a:rPr>
              <a:t>Development of emission inventory</a:t>
            </a:r>
          </a:p>
          <a:p>
            <a:pPr defTabSz="457200">
              <a:buFont typeface="Arial" panose="020B0604020202020204" pitchFamily="34" charset="0"/>
              <a:buChar char="•"/>
            </a:pP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Regional Emission inventory in </a:t>
            </a:r>
            <a:r>
              <a:rPr lang="en-US" altLang="ja-JP" sz="1662" dirty="0" err="1">
                <a:solidFill>
                  <a:prstClr val="black"/>
                </a:solidFill>
                <a:latin typeface="Calibri" panose="020F0502020204030204" pitchFamily="34" charset="0"/>
                <a:ea typeface="MS UI Gothic" panose="020B0600070205080204" pitchFamily="50" charset="-128"/>
                <a:cs typeface="Calibri" panose="020F0502020204030204" pitchFamily="34" charset="0"/>
              </a:rPr>
              <a:t>ASia</a:t>
            </a:r>
            <a:endPar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a:p>
            <a:pPr defTabSz="457200"/>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REAS</a:t>
            </a: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a:t>
            </a:r>
            <a:endPar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a:p>
            <a:pPr defTabSz="457200">
              <a:buFont typeface="Arial" panose="020B0604020202020204" pitchFamily="34" charset="0"/>
              <a:buChar char="•"/>
            </a:pP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Regional Emission inventory in Asia</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for Persistent Organic Pollutants</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REAS-POP</a:t>
            </a: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a:t>
            </a:r>
            <a:endPar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sp>
        <p:nvSpPr>
          <p:cNvPr id="4100" name="テキスト ボックス 7"/>
          <p:cNvSpPr txBox="1">
            <a:spLocks noChangeArrowheads="1"/>
          </p:cNvSpPr>
          <p:nvPr/>
        </p:nvSpPr>
        <p:spPr bwMode="auto">
          <a:xfrm>
            <a:off x="6585441" y="1456203"/>
            <a:ext cx="3871545" cy="213853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662" b="1" dirty="0">
                <a:solidFill>
                  <a:prstClr val="black"/>
                </a:solidFill>
                <a:latin typeface="Calibri" panose="020F0502020204030204" pitchFamily="34" charset="0"/>
                <a:ea typeface="MS UI Gothic" panose="020B0600070205080204" pitchFamily="50" charset="-128"/>
                <a:cs typeface="Calibri" panose="020F0502020204030204" pitchFamily="34" charset="0"/>
              </a:rPr>
              <a:t>Atmospheric observation in Japan and East Asian countries</a:t>
            </a:r>
          </a:p>
          <a:p>
            <a:pPr defTabSz="457200">
              <a:buFont typeface="Arial" panose="020B0604020202020204" pitchFamily="34" charset="0"/>
              <a:buChar char="•"/>
            </a:pP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Spatiotemporal trend analysis of</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precipitation, gas and aerosol pollutants</a:t>
            </a:r>
          </a:p>
          <a:p>
            <a:pPr defTabSz="457200">
              <a:buFont typeface="Arial" panose="020B0604020202020204" pitchFamily="34" charset="0"/>
              <a:buChar char="•"/>
            </a:pP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Source apportionment by using receptor</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model (CMB, PMF, PSCF)</a:t>
            </a:r>
          </a:p>
          <a:p>
            <a:pPr defTabSz="457200">
              <a:buFont typeface="Arial" panose="020B0604020202020204" pitchFamily="34" charset="0"/>
              <a:buChar char="•"/>
            </a:pP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Wet and dry deposition evaluation of</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nitrogen and sulfur substances</a:t>
            </a:r>
          </a:p>
        </p:txBody>
      </p:sp>
      <p:cxnSp>
        <p:nvCxnSpPr>
          <p:cNvPr id="15" name="直線矢印コネクタ 14"/>
          <p:cNvCxnSpPr/>
          <p:nvPr/>
        </p:nvCxnSpPr>
        <p:spPr bwMode="auto">
          <a:xfrm>
            <a:off x="2508738" y="2337623"/>
            <a:ext cx="0" cy="8118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02" name="テキスト ボックス 13"/>
          <p:cNvSpPr txBox="1">
            <a:spLocks noChangeArrowheads="1"/>
          </p:cNvSpPr>
          <p:nvPr/>
        </p:nvSpPr>
        <p:spPr bwMode="auto">
          <a:xfrm>
            <a:off x="2624506" y="2550934"/>
            <a:ext cx="1937325"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Providing input data</a:t>
            </a:r>
            <a:endPar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sp>
        <p:nvSpPr>
          <p:cNvPr id="4103" name="テキスト ボックス 32"/>
          <p:cNvSpPr txBox="1">
            <a:spLocks noChangeArrowheads="1"/>
          </p:cNvSpPr>
          <p:nvPr/>
        </p:nvSpPr>
        <p:spPr bwMode="auto">
          <a:xfrm>
            <a:off x="5392617" y="4132517"/>
            <a:ext cx="1225057"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Elaboration of model</a:t>
            </a:r>
            <a:endPar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cxnSp>
        <p:nvCxnSpPr>
          <p:cNvPr id="25" name="直線矢印コネクタ 24"/>
          <p:cNvCxnSpPr/>
          <p:nvPr/>
        </p:nvCxnSpPr>
        <p:spPr bwMode="auto">
          <a:xfrm flipH="1" flipV="1">
            <a:off x="5164015" y="1572690"/>
            <a:ext cx="1225062" cy="50555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05" name="テキスト ボックス 37"/>
          <p:cNvSpPr txBox="1">
            <a:spLocks noChangeArrowheads="1"/>
          </p:cNvSpPr>
          <p:nvPr/>
        </p:nvSpPr>
        <p:spPr bwMode="auto">
          <a:xfrm>
            <a:off x="5314315" y="950346"/>
            <a:ext cx="1417026"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Elaboration of inventory</a:t>
            </a:r>
            <a:endPar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sp>
        <p:nvSpPr>
          <p:cNvPr id="4107" name="テキスト ボックス 4"/>
          <p:cNvSpPr txBox="1">
            <a:spLocks noChangeArrowheads="1"/>
          </p:cNvSpPr>
          <p:nvPr/>
        </p:nvSpPr>
        <p:spPr bwMode="auto">
          <a:xfrm>
            <a:off x="1735016" y="3186738"/>
            <a:ext cx="3238500" cy="239431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662" b="1" dirty="0">
                <a:solidFill>
                  <a:prstClr val="black"/>
                </a:solidFill>
                <a:latin typeface="Calibri" panose="020F0502020204030204" pitchFamily="34" charset="0"/>
                <a:ea typeface="MS UI Gothic" panose="020B0600070205080204" pitchFamily="50" charset="-128"/>
                <a:cs typeface="Calibri" panose="020F0502020204030204" pitchFamily="34" charset="0"/>
              </a:rPr>
              <a:t>Model analysis</a:t>
            </a:r>
          </a:p>
          <a:p>
            <a:pPr defTabSz="457200">
              <a:buFont typeface="Arial" panose="020B0604020202020204" pitchFamily="34" charset="0"/>
              <a:buChar char="•"/>
            </a:pP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Spatiotemporal distribution of</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acidic substances, O</a:t>
            </a:r>
            <a:r>
              <a:rPr lang="en-US" altLang="ja-JP" sz="1292" dirty="0">
                <a:solidFill>
                  <a:prstClr val="black"/>
                </a:solidFill>
                <a:latin typeface="Calibri" panose="020F0502020204030204" pitchFamily="34" charset="0"/>
                <a:ea typeface="MS UI Gothic" panose="020B0600070205080204" pitchFamily="50" charset="-128"/>
                <a:cs typeface="Calibri" panose="020F0502020204030204" pitchFamily="34" charset="0"/>
              </a:rPr>
              <a:t>3</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PM</a:t>
            </a:r>
            <a:r>
              <a:rPr lang="en-US" altLang="ja-JP" sz="1292" dirty="0">
                <a:solidFill>
                  <a:prstClr val="black"/>
                </a:solidFill>
                <a:latin typeface="Calibri" panose="020F0502020204030204" pitchFamily="34" charset="0"/>
                <a:ea typeface="MS UI Gothic" panose="020B0600070205080204" pitchFamily="50" charset="-128"/>
                <a:cs typeface="Calibri" panose="020F0502020204030204" pitchFamily="34" charset="0"/>
              </a:rPr>
              <a:t>2.5</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PAHs, etc.</a:t>
            </a:r>
          </a:p>
          <a:p>
            <a:pPr defTabSz="457200">
              <a:buFont typeface="Arial" panose="020B0604020202020204" pitchFamily="34" charset="0"/>
              <a:buChar char="•"/>
            </a:pP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Source analysis of acidic</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substances, O</a:t>
            </a:r>
            <a:r>
              <a:rPr lang="en-US" altLang="ja-JP" sz="1292" dirty="0">
                <a:solidFill>
                  <a:prstClr val="black"/>
                </a:solidFill>
                <a:latin typeface="Calibri" panose="020F0502020204030204" pitchFamily="34" charset="0"/>
                <a:ea typeface="MS UI Gothic" panose="020B0600070205080204" pitchFamily="50" charset="-128"/>
                <a:cs typeface="Calibri" panose="020F0502020204030204" pitchFamily="34" charset="0"/>
              </a:rPr>
              <a:t>3</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PM</a:t>
            </a:r>
            <a:r>
              <a:rPr lang="en-US" altLang="ja-JP" sz="1292" dirty="0">
                <a:solidFill>
                  <a:prstClr val="black"/>
                </a:solidFill>
                <a:latin typeface="Calibri" panose="020F0502020204030204" pitchFamily="34" charset="0"/>
                <a:ea typeface="MS UI Gothic" panose="020B0600070205080204" pitchFamily="50" charset="-128"/>
                <a:cs typeface="Calibri" panose="020F0502020204030204" pitchFamily="34" charset="0"/>
              </a:rPr>
              <a:t>2.5</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PAHs,</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etc.</a:t>
            </a:r>
          </a:p>
          <a:p>
            <a:pPr defTabSz="457200">
              <a:buFont typeface="Arial" panose="020B0604020202020204" pitchFamily="34" charset="0"/>
              <a:buChar char="•"/>
            </a:pP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Model Inter-Comparison Study</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for Asia (MICS-Asia)</a:t>
            </a:r>
            <a:endPar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cxnSp>
        <p:nvCxnSpPr>
          <p:cNvPr id="21" name="直線矢印コネクタ 20"/>
          <p:cNvCxnSpPr/>
          <p:nvPr/>
        </p:nvCxnSpPr>
        <p:spPr bwMode="auto">
          <a:xfrm flipH="1">
            <a:off x="5152292" y="3638883"/>
            <a:ext cx="1225062" cy="50555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bwMode="auto">
          <a:xfrm flipV="1">
            <a:off x="5181600" y="3342876"/>
            <a:ext cx="1225062" cy="50702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10" name="テキスト ボックス 32"/>
          <p:cNvSpPr txBox="1">
            <a:spLocks noChangeArrowheads="1"/>
          </p:cNvSpPr>
          <p:nvPr/>
        </p:nvSpPr>
        <p:spPr bwMode="auto">
          <a:xfrm>
            <a:off x="5160265" y="2341512"/>
            <a:ext cx="1225053"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Integrated analysis of observation and model</a:t>
            </a:r>
            <a:endPar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cxnSp>
        <p:nvCxnSpPr>
          <p:cNvPr id="26" name="直線矢印コネクタ 25"/>
          <p:cNvCxnSpPr/>
          <p:nvPr/>
        </p:nvCxnSpPr>
        <p:spPr bwMode="auto">
          <a:xfrm>
            <a:off x="7197528" y="3682015"/>
            <a:ext cx="0" cy="63138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12" name="テキスト ボックス 13"/>
          <p:cNvSpPr txBox="1">
            <a:spLocks noChangeArrowheads="1"/>
          </p:cNvSpPr>
          <p:nvPr/>
        </p:nvSpPr>
        <p:spPr bwMode="auto">
          <a:xfrm>
            <a:off x="7343043" y="3674053"/>
            <a:ext cx="3184280"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Integrated analysis of atmospheric trends and impacts</a:t>
            </a:r>
            <a:endPar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sp>
        <p:nvSpPr>
          <p:cNvPr id="4113" name="テキスト ボックス 7"/>
          <p:cNvSpPr txBox="1">
            <a:spLocks noChangeArrowheads="1"/>
          </p:cNvSpPr>
          <p:nvPr/>
        </p:nvSpPr>
        <p:spPr bwMode="auto">
          <a:xfrm>
            <a:off x="6617674" y="4365716"/>
            <a:ext cx="3698635" cy="16269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662" b="1" dirty="0">
                <a:solidFill>
                  <a:prstClr val="black"/>
                </a:solidFill>
                <a:latin typeface="Calibri" panose="020F0502020204030204" pitchFamily="34" charset="0"/>
                <a:ea typeface="MS UI Gothic" panose="020B0600070205080204" pitchFamily="50" charset="-128"/>
                <a:cs typeface="Calibri" panose="020F0502020204030204" pitchFamily="34" charset="0"/>
              </a:rPr>
              <a:t>Impact analysis caused by air pollution</a:t>
            </a:r>
          </a:p>
          <a:p>
            <a:pPr defTabSz="457200">
              <a:buFont typeface="Arial" panose="020B0604020202020204" pitchFamily="34" charset="0"/>
              <a:buChar char="•"/>
            </a:pP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Soil and vegetation impact study</a:t>
            </a:r>
          </a:p>
          <a:p>
            <a:pPr defTabSz="457200">
              <a:buFont typeface="Arial" panose="020B0604020202020204" pitchFamily="34" charset="0"/>
              <a:buChar char="•"/>
            </a:pP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Material flow analysis of sulfur and</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nitrogen in catchment</a:t>
            </a:r>
          </a:p>
          <a:p>
            <a:pPr defTabSz="457200">
              <a:buFont typeface="Arial" panose="020B0604020202020204" pitchFamily="34" charset="0"/>
              <a:buChar char="•"/>
            </a:pPr>
            <a:r>
              <a:rPr lang="ja-JP" altLang="en-US"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Impact analysis on human health and</a:t>
            </a:r>
          </a:p>
          <a:p>
            <a:pPr defTabSz="457200"/>
            <a:r>
              <a:rPr lang="en-US" altLang="ja-JP" sz="1662" dirty="0">
                <a:solidFill>
                  <a:prstClr val="black"/>
                </a:solidFill>
                <a:latin typeface="Calibri" panose="020F0502020204030204" pitchFamily="34" charset="0"/>
                <a:ea typeface="MS UI Gothic" panose="020B0600070205080204" pitchFamily="50" charset="-128"/>
                <a:cs typeface="Calibri" panose="020F0502020204030204" pitchFamily="34" charset="0"/>
              </a:rPr>
              <a:t>  agriculture</a:t>
            </a:r>
          </a:p>
        </p:txBody>
      </p:sp>
      <p:sp>
        <p:nvSpPr>
          <p:cNvPr id="19" name="テキスト ボックス 1">
            <a:extLst>
              <a:ext uri="{FF2B5EF4-FFF2-40B4-BE49-F238E27FC236}">
                <a16:creationId xmlns:a16="http://schemas.microsoft.com/office/drawing/2014/main" id="{85E2D42C-8B74-4816-ADE6-2E811A600F7F}"/>
              </a:ext>
            </a:extLst>
          </p:cNvPr>
          <p:cNvSpPr txBox="1">
            <a:spLocks noChangeArrowheads="1"/>
          </p:cNvSpPr>
          <p:nvPr/>
        </p:nvSpPr>
        <p:spPr bwMode="auto">
          <a:xfrm>
            <a:off x="1695686" y="6008119"/>
            <a:ext cx="4736362" cy="6604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846" dirty="0">
                <a:solidFill>
                  <a:prstClr val="black"/>
                </a:solidFill>
              </a:rPr>
              <a:t>Research achievements of ACAP</a:t>
            </a:r>
          </a:p>
          <a:p>
            <a:pPr defTabSz="457200"/>
            <a:r>
              <a:rPr lang="en-US" altLang="ja-JP" sz="1846" dirty="0" smtClean="0">
                <a:solidFill>
                  <a:prstClr val="black"/>
                </a:solidFill>
              </a:rPr>
              <a:t>https://www.acap.asia/en/research-achieve/</a:t>
            </a:r>
            <a:endParaRPr lang="ja-JP" altLang="en-US" sz="1846" dirty="0">
              <a:solidFill>
                <a:prstClr val="black"/>
              </a:solidFill>
            </a:endParaRPr>
          </a:p>
        </p:txBody>
      </p:sp>
      <p:sp>
        <p:nvSpPr>
          <p:cNvPr id="20" name="Text Box 12">
            <a:extLst>
              <a:ext uri="{FF2B5EF4-FFF2-40B4-BE49-F238E27FC236}">
                <a16:creationId xmlns:a16="http://schemas.microsoft.com/office/drawing/2014/main" id="{19180B59-D4E6-4441-8908-F9719EEDA9FA}"/>
              </a:ext>
            </a:extLst>
          </p:cNvPr>
          <p:cNvSpPr txBox="1">
            <a:spLocks noChangeArrowheads="1"/>
          </p:cNvSpPr>
          <p:nvPr/>
        </p:nvSpPr>
        <p:spPr bwMode="auto">
          <a:xfrm>
            <a:off x="10316309" y="6432049"/>
            <a:ext cx="307731" cy="85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algn="ctr" defTabSz="457200"/>
            <a:fld id="{19D857A9-3AC1-40A1-B9CC-9F0583BE657F}" type="slidenum">
              <a:rPr lang="en-US" altLang="ja-JP" sz="1662">
                <a:solidFill>
                  <a:prstClr val="black"/>
                </a:solidFill>
              </a:rPr>
              <a:pPr algn="ctr" defTabSz="457200"/>
              <a:t>43</a:t>
            </a:fld>
            <a:endParaRPr lang="en-US" altLang="ja-JP" sz="1662" dirty="0">
              <a:solidFill>
                <a:prstClr val="black"/>
              </a:solidFill>
            </a:endParaRPr>
          </a:p>
        </p:txBody>
      </p:sp>
    </p:spTree>
    <p:extLst>
      <p:ext uri="{BB962C8B-B14F-4D97-AF65-F5344CB8AC3E}">
        <p14:creationId xmlns:p14="http://schemas.microsoft.com/office/powerpoint/2010/main" val="21234649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F70E3A4E-BAD1-4071-B09B-9813E6D9F2EE}"/>
              </a:ext>
            </a:extLst>
          </p:cNvPr>
          <p:cNvSpPr/>
          <p:nvPr/>
        </p:nvSpPr>
        <p:spPr>
          <a:xfrm>
            <a:off x="1768726" y="570839"/>
            <a:ext cx="8735628" cy="3230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ja-JP" altLang="en-US">
              <a:solidFill>
                <a:prstClr val="white"/>
              </a:solidFill>
              <a:latin typeface="Calibri" panose="020F0502020204030204"/>
              <a:ea typeface="游ゴシック" panose="020B0400000000000000" pitchFamily="34" charset="-128"/>
            </a:endParaRPr>
          </a:p>
        </p:txBody>
      </p:sp>
      <p:sp>
        <p:nvSpPr>
          <p:cNvPr id="6" name="正方形/長方形 5">
            <a:extLst>
              <a:ext uri="{FF2B5EF4-FFF2-40B4-BE49-F238E27FC236}">
                <a16:creationId xmlns:a16="http://schemas.microsoft.com/office/drawing/2014/main" id="{6B693C71-E719-4DA1-9EC4-3B1BF2E0C7DA}"/>
              </a:ext>
            </a:extLst>
          </p:cNvPr>
          <p:cNvSpPr/>
          <p:nvPr/>
        </p:nvSpPr>
        <p:spPr>
          <a:xfrm>
            <a:off x="2172445" y="148641"/>
            <a:ext cx="8000666" cy="90189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kumimoji="1" lang="en-US" altLang="ja-JP" sz="2800" b="1" dirty="0">
                <a:solidFill>
                  <a:prstClr val="black"/>
                </a:solidFill>
                <a:latin typeface="Calibri" panose="020F0502020204030204"/>
                <a:ea typeface="游ゴシック" panose="020B0400000000000000" pitchFamily="34" charset="-128"/>
              </a:rPr>
              <a:t>Major Topics of Model Inter-Comparison Study</a:t>
            </a:r>
          </a:p>
          <a:p>
            <a:pPr algn="ctr" defTabSz="457200"/>
            <a:r>
              <a:rPr kumimoji="1" lang="en-US" altLang="ja-JP" sz="2800" b="1" dirty="0">
                <a:solidFill>
                  <a:prstClr val="black"/>
                </a:solidFill>
                <a:latin typeface="Calibri" panose="020F0502020204030204"/>
                <a:ea typeface="游ゴシック" panose="020B0400000000000000" pitchFamily="34" charset="-128"/>
              </a:rPr>
              <a:t>for Asia (MICS-Asia) Phase IV</a:t>
            </a:r>
            <a:endParaRPr kumimoji="1" lang="ja-JP" altLang="en-US" sz="2800" b="1" dirty="0">
              <a:solidFill>
                <a:prstClr val="black"/>
              </a:solidFill>
              <a:latin typeface="Calibri" panose="020F0502020204030204"/>
              <a:ea typeface="游ゴシック" panose="020B0400000000000000" pitchFamily="34" charset="-128"/>
            </a:endParaRPr>
          </a:p>
        </p:txBody>
      </p:sp>
      <p:sp>
        <p:nvSpPr>
          <p:cNvPr id="7" name="正方形/長方形 6">
            <a:extLst>
              <a:ext uri="{FF2B5EF4-FFF2-40B4-BE49-F238E27FC236}">
                <a16:creationId xmlns:a16="http://schemas.microsoft.com/office/drawing/2014/main" id="{9301107B-EDEE-42E0-9369-6462692433B7}"/>
              </a:ext>
            </a:extLst>
          </p:cNvPr>
          <p:cNvSpPr/>
          <p:nvPr/>
        </p:nvSpPr>
        <p:spPr>
          <a:xfrm>
            <a:off x="2060028" y="1216192"/>
            <a:ext cx="3846786" cy="11351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altLang="ja-JP" sz="2400" b="1" dirty="0">
                <a:solidFill>
                  <a:prstClr val="black"/>
                </a:solidFill>
                <a:latin typeface="Calibri" panose="020F0502020204030204"/>
                <a:ea typeface="游ゴシック" panose="020B0400000000000000" pitchFamily="34" charset="-128"/>
              </a:rPr>
              <a:t>Inter-comparison studies for </a:t>
            </a:r>
            <a:r>
              <a:rPr lang="en-US" altLang="ja-JP" sz="2400" b="1" dirty="0">
                <a:solidFill>
                  <a:srgbClr val="FF0000"/>
                </a:solidFill>
                <a:latin typeface="Calibri" panose="020F0502020204030204"/>
                <a:ea typeface="游ゴシック" panose="020B0400000000000000" pitchFamily="34" charset="-128"/>
              </a:rPr>
              <a:t>air quality modeling</a:t>
            </a:r>
          </a:p>
        </p:txBody>
      </p:sp>
      <p:sp>
        <p:nvSpPr>
          <p:cNvPr id="8" name="正方形/長方形 7">
            <a:extLst>
              <a:ext uri="{FF2B5EF4-FFF2-40B4-BE49-F238E27FC236}">
                <a16:creationId xmlns:a16="http://schemas.microsoft.com/office/drawing/2014/main" id="{6CDDAE99-EEC9-4586-B59D-A7C2486433D0}"/>
              </a:ext>
            </a:extLst>
          </p:cNvPr>
          <p:cNvSpPr/>
          <p:nvPr/>
        </p:nvSpPr>
        <p:spPr>
          <a:xfrm>
            <a:off x="6285189" y="1216192"/>
            <a:ext cx="4053987" cy="11351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altLang="ja-JP" sz="2400" b="1" dirty="0">
                <a:solidFill>
                  <a:prstClr val="black"/>
                </a:solidFill>
                <a:latin typeface="Calibri" panose="020F0502020204030204"/>
                <a:ea typeface="游ゴシック" panose="020B0400000000000000" pitchFamily="34" charset="-128"/>
              </a:rPr>
              <a:t>Inter-comparison studies for </a:t>
            </a:r>
            <a:r>
              <a:rPr lang="en-US" altLang="ja-JP" sz="2400" b="1" dirty="0">
                <a:solidFill>
                  <a:srgbClr val="FF0000"/>
                </a:solidFill>
                <a:latin typeface="Calibri" panose="020F0502020204030204"/>
                <a:ea typeface="游ゴシック" panose="020B0400000000000000" pitchFamily="34" charset="-128"/>
              </a:rPr>
              <a:t>air quality and climate change modeling</a:t>
            </a:r>
            <a:endParaRPr kumimoji="1" lang="ja-JP" altLang="en-US" sz="2400" dirty="0">
              <a:solidFill>
                <a:srgbClr val="FF0000"/>
              </a:solidFill>
              <a:latin typeface="Calibri" panose="020F0502020204030204"/>
              <a:ea typeface="游ゴシック" panose="020B0400000000000000" pitchFamily="34" charset="-128"/>
            </a:endParaRPr>
          </a:p>
        </p:txBody>
      </p:sp>
      <p:sp>
        <p:nvSpPr>
          <p:cNvPr id="9" name="正方形/長方形 8">
            <a:extLst>
              <a:ext uri="{FF2B5EF4-FFF2-40B4-BE49-F238E27FC236}">
                <a16:creationId xmlns:a16="http://schemas.microsoft.com/office/drawing/2014/main" id="{1765A0AC-F155-4D75-8DDD-3AED269B3896}"/>
              </a:ext>
            </a:extLst>
          </p:cNvPr>
          <p:cNvSpPr/>
          <p:nvPr/>
        </p:nvSpPr>
        <p:spPr>
          <a:xfrm>
            <a:off x="2060028" y="2519101"/>
            <a:ext cx="3846786" cy="11351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altLang="ja-JP" sz="2400" b="1" dirty="0">
                <a:solidFill>
                  <a:prstClr val="black"/>
                </a:solidFill>
                <a:latin typeface="Calibri" panose="020F0502020204030204"/>
                <a:ea typeface="游ゴシック" panose="020B0400000000000000" pitchFamily="34" charset="-128"/>
              </a:rPr>
              <a:t>Development and analysis of </a:t>
            </a:r>
            <a:r>
              <a:rPr lang="en-US" altLang="ja-JP" sz="2400" b="1" dirty="0">
                <a:solidFill>
                  <a:srgbClr val="FF0000"/>
                </a:solidFill>
                <a:latin typeface="Calibri" panose="020F0502020204030204"/>
                <a:ea typeface="游ゴシック" panose="020B0400000000000000" pitchFamily="34" charset="-128"/>
              </a:rPr>
              <a:t>emission inventories</a:t>
            </a:r>
            <a:r>
              <a:rPr lang="en-US" altLang="ja-JP" sz="2400" b="1" dirty="0">
                <a:solidFill>
                  <a:prstClr val="black"/>
                </a:solidFill>
                <a:latin typeface="Calibri" panose="020F0502020204030204"/>
                <a:ea typeface="游ゴシック" panose="020B0400000000000000" pitchFamily="34" charset="-128"/>
              </a:rPr>
              <a:t> in Asia</a:t>
            </a:r>
          </a:p>
        </p:txBody>
      </p:sp>
      <p:sp>
        <p:nvSpPr>
          <p:cNvPr id="11" name="正方形/長方形 10">
            <a:extLst>
              <a:ext uri="{FF2B5EF4-FFF2-40B4-BE49-F238E27FC236}">
                <a16:creationId xmlns:a16="http://schemas.microsoft.com/office/drawing/2014/main" id="{6E01137B-8AE8-4BD9-9D1B-EF2103042E5A}"/>
              </a:ext>
            </a:extLst>
          </p:cNvPr>
          <p:cNvSpPr/>
          <p:nvPr/>
        </p:nvSpPr>
        <p:spPr>
          <a:xfrm>
            <a:off x="6285189" y="2519101"/>
            <a:ext cx="4053987" cy="11351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altLang="ja-JP" sz="2400" b="1" dirty="0">
                <a:solidFill>
                  <a:prstClr val="black"/>
                </a:solidFill>
                <a:latin typeface="Calibri" panose="020F0502020204030204"/>
                <a:ea typeface="游ゴシック" panose="020B0400000000000000" pitchFamily="34" charset="-128"/>
              </a:rPr>
              <a:t>Collection and analysis of </a:t>
            </a:r>
            <a:r>
              <a:rPr lang="en-US" altLang="ja-JP" sz="2400" b="1" dirty="0">
                <a:solidFill>
                  <a:srgbClr val="FF0000"/>
                </a:solidFill>
                <a:latin typeface="Calibri" panose="020F0502020204030204"/>
                <a:ea typeface="游ゴシック" panose="020B0400000000000000" pitchFamily="34" charset="-128"/>
              </a:rPr>
              <a:t>observation</a:t>
            </a:r>
            <a:r>
              <a:rPr lang="en-US" altLang="ja-JP" sz="2400" b="1" dirty="0">
                <a:solidFill>
                  <a:prstClr val="black"/>
                </a:solidFill>
                <a:latin typeface="Calibri" panose="020F0502020204030204"/>
                <a:ea typeface="游ゴシック" panose="020B0400000000000000" pitchFamily="34" charset="-128"/>
              </a:rPr>
              <a:t> data in Asia (and conducting own monitoring)</a:t>
            </a:r>
          </a:p>
        </p:txBody>
      </p:sp>
      <p:sp>
        <p:nvSpPr>
          <p:cNvPr id="14" name="矢印: 下 13">
            <a:extLst>
              <a:ext uri="{FF2B5EF4-FFF2-40B4-BE49-F238E27FC236}">
                <a16:creationId xmlns:a16="http://schemas.microsoft.com/office/drawing/2014/main" id="{C7510726-ABEE-4BE3-A3EE-001385FD4ADF}"/>
              </a:ext>
            </a:extLst>
          </p:cNvPr>
          <p:cNvSpPr/>
          <p:nvPr/>
        </p:nvSpPr>
        <p:spPr>
          <a:xfrm>
            <a:off x="3662838" y="3481623"/>
            <a:ext cx="680169" cy="570512"/>
          </a:xfrm>
          <a:prstGeom prst="downArrow">
            <a:avLst>
              <a:gd name="adj1" fmla="val 50000"/>
              <a:gd name="adj2" fmla="val 370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ja-JP" altLang="en-US" dirty="0">
              <a:solidFill>
                <a:prstClr val="white"/>
              </a:solidFill>
              <a:latin typeface="Calibri" panose="020F0502020204030204"/>
              <a:ea typeface="游ゴシック" panose="020B0400000000000000" pitchFamily="34" charset="-128"/>
            </a:endParaRPr>
          </a:p>
        </p:txBody>
      </p:sp>
      <p:sp>
        <p:nvSpPr>
          <p:cNvPr id="15" name="正方形/長方形 14">
            <a:extLst>
              <a:ext uri="{FF2B5EF4-FFF2-40B4-BE49-F238E27FC236}">
                <a16:creationId xmlns:a16="http://schemas.microsoft.com/office/drawing/2014/main" id="{76A93247-4C0F-4FCD-9C15-06F1D9A569FD}"/>
              </a:ext>
            </a:extLst>
          </p:cNvPr>
          <p:cNvSpPr/>
          <p:nvPr/>
        </p:nvSpPr>
        <p:spPr>
          <a:xfrm>
            <a:off x="1768726" y="4369301"/>
            <a:ext cx="4201150" cy="24188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altLang="ja-JP" sz="2400" b="1" dirty="0">
              <a:solidFill>
                <a:prstClr val="black"/>
              </a:solidFill>
              <a:latin typeface="Calibri" panose="020F0502020204030204"/>
              <a:ea typeface="游ゴシック" panose="020B0400000000000000" pitchFamily="34" charset="-128"/>
            </a:endParaRPr>
          </a:p>
        </p:txBody>
      </p:sp>
      <p:sp>
        <p:nvSpPr>
          <p:cNvPr id="16" name="正方形/長方形 15">
            <a:extLst>
              <a:ext uri="{FF2B5EF4-FFF2-40B4-BE49-F238E27FC236}">
                <a16:creationId xmlns:a16="http://schemas.microsoft.com/office/drawing/2014/main" id="{13C49158-7AEA-440F-AECB-0C1005032925}"/>
              </a:ext>
            </a:extLst>
          </p:cNvPr>
          <p:cNvSpPr/>
          <p:nvPr/>
        </p:nvSpPr>
        <p:spPr>
          <a:xfrm>
            <a:off x="2172445" y="4109314"/>
            <a:ext cx="3517962" cy="47402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kumimoji="1" lang="en-US" altLang="ja-JP" sz="2400" b="1" dirty="0">
                <a:solidFill>
                  <a:prstClr val="black"/>
                </a:solidFill>
                <a:latin typeface="Calibri" panose="020F0502020204030204"/>
                <a:ea typeface="游ゴシック" panose="020B0400000000000000" pitchFamily="34" charset="-128"/>
              </a:rPr>
              <a:t>MIXv2 (Mosaic EI)</a:t>
            </a:r>
            <a:endParaRPr kumimoji="1" lang="ja-JP" altLang="en-US" sz="2400" b="1" dirty="0">
              <a:solidFill>
                <a:prstClr val="black"/>
              </a:solidFill>
              <a:latin typeface="Calibri" panose="020F0502020204030204"/>
              <a:ea typeface="游ゴシック" panose="020B0400000000000000" pitchFamily="34" charset="-128"/>
            </a:endParaRPr>
          </a:p>
        </p:txBody>
      </p:sp>
      <p:pic>
        <p:nvPicPr>
          <p:cNvPr id="17" name="図 16">
            <a:extLst>
              <a:ext uri="{FF2B5EF4-FFF2-40B4-BE49-F238E27FC236}">
                <a16:creationId xmlns:a16="http://schemas.microsoft.com/office/drawing/2014/main" id="{593680EE-8070-4101-AD31-44162D9A107F}"/>
              </a:ext>
            </a:extLst>
          </p:cNvPr>
          <p:cNvPicPr>
            <a:picLocks noChangeAspect="1"/>
          </p:cNvPicPr>
          <p:nvPr/>
        </p:nvPicPr>
        <p:blipFill>
          <a:blip r:embed="rId2"/>
          <a:stretch>
            <a:fillRect/>
          </a:stretch>
        </p:blipFill>
        <p:spPr>
          <a:xfrm>
            <a:off x="1921030" y="4692934"/>
            <a:ext cx="3842947" cy="2016427"/>
          </a:xfrm>
          <a:prstGeom prst="rect">
            <a:avLst/>
          </a:prstGeom>
        </p:spPr>
      </p:pic>
      <p:sp>
        <p:nvSpPr>
          <p:cNvPr id="20" name="矢印: 右 19">
            <a:extLst>
              <a:ext uri="{FF2B5EF4-FFF2-40B4-BE49-F238E27FC236}">
                <a16:creationId xmlns:a16="http://schemas.microsoft.com/office/drawing/2014/main" id="{ED521400-F917-4F90-983E-F94CDBBDDCC2}"/>
              </a:ext>
            </a:extLst>
          </p:cNvPr>
          <p:cNvSpPr/>
          <p:nvPr/>
        </p:nvSpPr>
        <p:spPr>
          <a:xfrm>
            <a:off x="5786050" y="4910276"/>
            <a:ext cx="499139" cy="845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ja-JP" altLang="en-US">
              <a:solidFill>
                <a:prstClr val="white"/>
              </a:solidFill>
              <a:latin typeface="Calibri" panose="020F0502020204030204"/>
              <a:ea typeface="游ゴシック" panose="020B0400000000000000" pitchFamily="34" charset="-128"/>
            </a:endParaRPr>
          </a:p>
        </p:txBody>
      </p:sp>
      <p:pic>
        <p:nvPicPr>
          <p:cNvPr id="22" name="図 21">
            <a:extLst>
              <a:ext uri="{FF2B5EF4-FFF2-40B4-BE49-F238E27FC236}">
                <a16:creationId xmlns:a16="http://schemas.microsoft.com/office/drawing/2014/main" id="{5A28F83D-9267-4425-91C1-E8262C6096F9}"/>
              </a:ext>
            </a:extLst>
          </p:cNvPr>
          <p:cNvPicPr>
            <a:picLocks noChangeAspect="1"/>
          </p:cNvPicPr>
          <p:nvPr/>
        </p:nvPicPr>
        <p:blipFill rotWithShape="1">
          <a:blip r:embed="rId3"/>
          <a:srcRect r="3028"/>
          <a:stretch/>
        </p:blipFill>
        <p:spPr>
          <a:xfrm>
            <a:off x="6307262" y="4659092"/>
            <a:ext cx="4267413" cy="1839299"/>
          </a:xfrm>
          <a:prstGeom prst="rect">
            <a:avLst/>
          </a:prstGeom>
        </p:spPr>
      </p:pic>
      <p:sp>
        <p:nvSpPr>
          <p:cNvPr id="23" name="正方形/長方形 22">
            <a:extLst>
              <a:ext uri="{FF2B5EF4-FFF2-40B4-BE49-F238E27FC236}">
                <a16:creationId xmlns:a16="http://schemas.microsoft.com/office/drawing/2014/main" id="{E593E775-3988-47CE-B6DC-4259EBBDE8AB}"/>
              </a:ext>
            </a:extLst>
          </p:cNvPr>
          <p:cNvSpPr/>
          <p:nvPr/>
        </p:nvSpPr>
        <p:spPr>
          <a:xfrm>
            <a:off x="4830488" y="4899705"/>
            <a:ext cx="907293" cy="1113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ja-JP" altLang="en-US">
              <a:noFill/>
              <a:latin typeface="Calibri" panose="020F0502020204030204"/>
              <a:ea typeface="游ゴシック" panose="020B0400000000000000" pitchFamily="34" charset="-128"/>
            </a:endParaRPr>
          </a:p>
        </p:txBody>
      </p:sp>
      <p:sp>
        <p:nvSpPr>
          <p:cNvPr id="24" name="テキスト ボックス 23">
            <a:extLst>
              <a:ext uri="{FF2B5EF4-FFF2-40B4-BE49-F238E27FC236}">
                <a16:creationId xmlns:a16="http://schemas.microsoft.com/office/drawing/2014/main" id="{5107FD66-F38C-4EAA-AC00-165D374E7B0A}"/>
              </a:ext>
            </a:extLst>
          </p:cNvPr>
          <p:cNvSpPr txBox="1"/>
          <p:nvPr/>
        </p:nvSpPr>
        <p:spPr>
          <a:xfrm>
            <a:off x="6285189" y="4023161"/>
            <a:ext cx="4267413" cy="646331"/>
          </a:xfrm>
          <a:prstGeom prst="rect">
            <a:avLst/>
          </a:prstGeom>
          <a:noFill/>
        </p:spPr>
        <p:txBody>
          <a:bodyPr wrap="square" rtlCol="0">
            <a:spAutoFit/>
          </a:bodyPr>
          <a:lstStyle/>
          <a:p>
            <a:pPr defTabSz="457200"/>
            <a:r>
              <a:rPr kumimoji="1" lang="en-US" altLang="ja-JP" b="1" dirty="0">
                <a:solidFill>
                  <a:prstClr val="black"/>
                </a:solidFill>
                <a:latin typeface="Calibri" panose="020F0502020204030204"/>
                <a:ea typeface="游ゴシック" panose="020B0400000000000000" pitchFamily="34" charset="-128"/>
              </a:rPr>
              <a:t>REAS (Regional Emission inventory in ASia)</a:t>
            </a:r>
          </a:p>
          <a:p>
            <a:pPr defTabSz="457200"/>
            <a:r>
              <a:rPr kumimoji="1" lang="en-US" altLang="ja-JP" b="1" dirty="0">
                <a:solidFill>
                  <a:prstClr val="black"/>
                </a:solidFill>
                <a:latin typeface="Calibri" panose="020F0502020204030204"/>
                <a:ea typeface="游ゴシック" panose="020B0400000000000000" pitchFamily="34" charset="-128"/>
              </a:rPr>
              <a:t>Version 3.2 will be updated.</a:t>
            </a:r>
            <a:endParaRPr kumimoji="1" lang="ja-JP" altLang="en-US" b="1" dirty="0">
              <a:solidFill>
                <a:prstClr val="black"/>
              </a:solidFill>
              <a:latin typeface="Calibri" panose="020F0502020204030204"/>
              <a:ea typeface="游ゴシック" panose="020B0400000000000000" pitchFamily="34" charset="-128"/>
            </a:endParaRPr>
          </a:p>
        </p:txBody>
      </p:sp>
      <p:sp>
        <p:nvSpPr>
          <p:cNvPr id="18" name="Text Box 12">
            <a:extLst>
              <a:ext uri="{FF2B5EF4-FFF2-40B4-BE49-F238E27FC236}">
                <a16:creationId xmlns:a16="http://schemas.microsoft.com/office/drawing/2014/main" id="{BB5FD1AB-ACBF-4EB8-B04D-FA50751DD63F}"/>
              </a:ext>
            </a:extLst>
          </p:cNvPr>
          <p:cNvSpPr txBox="1">
            <a:spLocks noChangeArrowheads="1"/>
          </p:cNvSpPr>
          <p:nvPr/>
        </p:nvSpPr>
        <p:spPr bwMode="auto">
          <a:xfrm>
            <a:off x="10316309" y="6432049"/>
            <a:ext cx="307731" cy="85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algn="ctr" defTabSz="457200"/>
            <a:fld id="{19D857A9-3AC1-40A1-B9CC-9F0583BE657F}" type="slidenum">
              <a:rPr lang="en-US" altLang="ja-JP" sz="1662">
                <a:solidFill>
                  <a:prstClr val="black"/>
                </a:solidFill>
              </a:rPr>
              <a:pPr algn="ctr" defTabSz="457200"/>
              <a:t>44</a:t>
            </a:fld>
            <a:endParaRPr lang="en-US" altLang="ja-JP" sz="1662" dirty="0">
              <a:solidFill>
                <a:prstClr val="black"/>
              </a:solidFill>
            </a:endParaRPr>
          </a:p>
        </p:txBody>
      </p:sp>
    </p:spTree>
    <p:extLst>
      <p:ext uri="{BB962C8B-B14F-4D97-AF65-F5344CB8AC3E}">
        <p14:creationId xmlns:p14="http://schemas.microsoft.com/office/powerpoint/2010/main" val="9929665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
            <a:extLst>
              <a:ext uri="{FF2B5EF4-FFF2-40B4-BE49-F238E27FC236}">
                <a16:creationId xmlns:a16="http://schemas.microsoft.com/office/drawing/2014/main" id="{A764C427-8E91-4DDF-BC77-CD6C7A7FA69C}"/>
              </a:ext>
            </a:extLst>
          </p:cNvPr>
          <p:cNvSpPr txBox="1">
            <a:spLocks/>
          </p:cNvSpPr>
          <p:nvPr/>
        </p:nvSpPr>
        <p:spPr>
          <a:xfrm rot="10800000" flipV="1">
            <a:off x="2300147" y="54286"/>
            <a:ext cx="7948803" cy="496062"/>
          </a:xfrm>
          <a:prstGeom prst="rect">
            <a:avLst/>
          </a:prstGeom>
        </p:spPr>
        <p:txBody>
          <a:bodyPr anchor="ctr">
            <a:normAutofit fontScale="77500" lnSpcReduction="20000"/>
          </a:bodyPr>
          <a:lstStyle>
            <a:lvl1pPr defTabSz="457200"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defTabSz="45720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defTabSz="4572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defTabSz="4572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defTabSz="4572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defRPr/>
            </a:pPr>
            <a:r>
              <a:rPr lang="en-US" altLang="ja-JP" sz="3200" dirty="0">
                <a:solidFill>
                  <a:srgbClr val="0000FF"/>
                </a:solidFill>
              </a:rPr>
              <a:t>Interaction between each working group in MICS IV</a:t>
            </a:r>
            <a:endParaRPr lang="ja-JP" altLang="en-US" sz="3200" dirty="0">
              <a:solidFill>
                <a:srgbClr val="0000FF"/>
              </a:solidFill>
            </a:endParaRPr>
          </a:p>
        </p:txBody>
      </p:sp>
      <p:sp>
        <p:nvSpPr>
          <p:cNvPr id="23" name="テキスト ボックス 4">
            <a:extLst>
              <a:ext uri="{FF2B5EF4-FFF2-40B4-BE49-F238E27FC236}">
                <a16:creationId xmlns:a16="http://schemas.microsoft.com/office/drawing/2014/main" id="{0EE7B4BA-0437-4478-B49F-38C6E18CE8C8}"/>
              </a:ext>
            </a:extLst>
          </p:cNvPr>
          <p:cNvSpPr txBox="1">
            <a:spLocks noChangeArrowheads="1"/>
          </p:cNvSpPr>
          <p:nvPr/>
        </p:nvSpPr>
        <p:spPr bwMode="auto">
          <a:xfrm>
            <a:off x="1644427" y="595921"/>
            <a:ext cx="3474116" cy="166199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700" b="1" dirty="0">
                <a:solidFill>
                  <a:prstClr val="black"/>
                </a:solidFill>
                <a:latin typeface="Calibri" panose="020F0502020204030204" pitchFamily="34" charset="0"/>
                <a:ea typeface="MS UI Gothic" panose="020B0600070205080204" pitchFamily="50" charset="-128"/>
                <a:cs typeface="Calibri" panose="020F0502020204030204" pitchFamily="34" charset="0"/>
              </a:rPr>
              <a:t>Emission inventory working group</a:t>
            </a:r>
          </a:p>
          <a:p>
            <a:pPr defTabSz="457200">
              <a:buFont typeface="Arial" panose="020B0604020202020204" pitchFamily="34" charset="0"/>
              <a:buChar char="•"/>
            </a:pPr>
            <a:r>
              <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Anthropogenic MIX inventory</a:t>
            </a:r>
          </a:p>
          <a:p>
            <a:pPr defTabSz="457200">
              <a:buFont typeface="Arial" panose="020B0604020202020204" pitchFamily="34" charset="0"/>
              <a:buChar char="•"/>
            </a:pPr>
            <a:r>
              <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Biomass burning</a:t>
            </a:r>
          </a:p>
          <a:p>
            <a:pPr defTabSz="457200">
              <a:buFont typeface="Arial" panose="020B0604020202020204" pitchFamily="34" charset="0"/>
              <a:buChar char="•"/>
            </a:pP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Biogenic VOC</a:t>
            </a:r>
          </a:p>
          <a:p>
            <a:pPr defTabSz="457200">
              <a:buFont typeface="Arial" panose="020B0604020202020204" pitchFamily="34" charset="0"/>
              <a:buChar char="•"/>
            </a:pP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Volcanic SO</a:t>
            </a:r>
            <a:r>
              <a:rPr lang="en-US" altLang="ja-JP" sz="1400" dirty="0">
                <a:solidFill>
                  <a:prstClr val="black"/>
                </a:solidFill>
                <a:latin typeface="Calibri" panose="020F0502020204030204" pitchFamily="34" charset="0"/>
                <a:ea typeface="MS UI Gothic" panose="020B0600070205080204" pitchFamily="50" charset="-128"/>
                <a:cs typeface="Calibri" panose="020F0502020204030204" pitchFamily="34" charset="0"/>
              </a:rPr>
              <a:t>2</a:t>
            </a:r>
            <a:endPar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a:p>
            <a:pPr defTabSz="457200">
              <a:buFont typeface="Arial" panose="020B0604020202020204" pitchFamily="34" charset="0"/>
              <a:buChar char="•"/>
            </a:pP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Aviation and Navigation</a:t>
            </a:r>
          </a:p>
        </p:txBody>
      </p:sp>
      <p:sp>
        <p:nvSpPr>
          <p:cNvPr id="24" name="テキスト ボックス 7">
            <a:extLst>
              <a:ext uri="{FF2B5EF4-FFF2-40B4-BE49-F238E27FC236}">
                <a16:creationId xmlns:a16="http://schemas.microsoft.com/office/drawing/2014/main" id="{8FCA2D0D-7F3F-4204-AAB6-F2D6B197FCDA}"/>
              </a:ext>
            </a:extLst>
          </p:cNvPr>
          <p:cNvSpPr txBox="1">
            <a:spLocks noChangeArrowheads="1"/>
          </p:cNvSpPr>
          <p:nvPr/>
        </p:nvSpPr>
        <p:spPr bwMode="auto">
          <a:xfrm>
            <a:off x="6631831" y="1600055"/>
            <a:ext cx="3900582" cy="1923604"/>
          </a:xfrm>
          <a:prstGeom prst="rect">
            <a:avLst/>
          </a:prstGeom>
          <a:solidFill>
            <a:schemeClr val="accent4">
              <a:lumMod val="20000"/>
              <a:lumOff val="80000"/>
            </a:schemeClr>
          </a:solidFill>
          <a:ln w="25400">
            <a:solidFill>
              <a:schemeClr val="tx1"/>
            </a:solidFill>
            <a:miter lim="800000"/>
            <a:headEnd/>
            <a:tailEnd/>
          </a:ln>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700" b="1" dirty="0">
                <a:solidFill>
                  <a:prstClr val="black"/>
                </a:solidFill>
                <a:latin typeface="Calibri" panose="020F0502020204030204" pitchFamily="34" charset="0"/>
                <a:ea typeface="MS UI Gothic" panose="020B0600070205080204" pitchFamily="50" charset="-128"/>
                <a:cs typeface="Calibri" panose="020F0502020204030204" pitchFamily="34" charset="0"/>
              </a:rPr>
              <a:t>Observation working group</a:t>
            </a:r>
          </a:p>
          <a:p>
            <a:pPr defTabSz="457200">
              <a:buFont typeface="Arial" panose="020B0604020202020204" pitchFamily="34" charset="0"/>
              <a:buChar char="•"/>
            </a:pPr>
            <a:r>
              <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Collection of observation data in East</a:t>
            </a:r>
          </a:p>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Asia (Surface and vertical profile)</a:t>
            </a:r>
          </a:p>
          <a:p>
            <a:pPr defTabSz="457200">
              <a:buFont typeface="Arial" panose="020B0604020202020204" pitchFamily="34" charset="0"/>
              <a:buChar char="•"/>
            </a:pPr>
            <a:r>
              <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Spatiotemporal trend analysis of</a:t>
            </a:r>
          </a:p>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precipitation, gas and aerosol pollutants</a:t>
            </a:r>
          </a:p>
          <a:p>
            <a:pPr defTabSz="457200">
              <a:buFont typeface="Arial" panose="020B0604020202020204" pitchFamily="34" charset="0"/>
              <a:buChar char="•"/>
            </a:pPr>
            <a:r>
              <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Implementation of additional</a:t>
            </a:r>
          </a:p>
          <a:p>
            <a:pPr defTabSz="457200"/>
            <a:r>
              <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observation campaign if necessary.</a:t>
            </a:r>
          </a:p>
        </p:txBody>
      </p:sp>
      <p:cxnSp>
        <p:nvCxnSpPr>
          <p:cNvPr id="27" name="直線矢印コネクタ 26">
            <a:extLst>
              <a:ext uri="{FF2B5EF4-FFF2-40B4-BE49-F238E27FC236}">
                <a16:creationId xmlns:a16="http://schemas.microsoft.com/office/drawing/2014/main" id="{F11C4F48-F156-4E47-BAF0-79FF650088FC}"/>
              </a:ext>
            </a:extLst>
          </p:cNvPr>
          <p:cNvCxnSpPr/>
          <p:nvPr/>
        </p:nvCxnSpPr>
        <p:spPr bwMode="auto">
          <a:xfrm>
            <a:off x="2524555" y="2298308"/>
            <a:ext cx="0" cy="8179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テキスト ボックス 13">
            <a:extLst>
              <a:ext uri="{FF2B5EF4-FFF2-40B4-BE49-F238E27FC236}">
                <a16:creationId xmlns:a16="http://schemas.microsoft.com/office/drawing/2014/main" id="{98C56141-8B6A-4181-960F-A68EBE69D241}"/>
              </a:ext>
            </a:extLst>
          </p:cNvPr>
          <p:cNvSpPr txBox="1">
            <a:spLocks noChangeArrowheads="1"/>
          </p:cNvSpPr>
          <p:nvPr/>
        </p:nvSpPr>
        <p:spPr bwMode="auto">
          <a:xfrm>
            <a:off x="2641190" y="2513220"/>
            <a:ext cx="196598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Providing input data</a:t>
            </a:r>
            <a:endPar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sp>
        <p:nvSpPr>
          <p:cNvPr id="29" name="テキスト ボックス 32">
            <a:extLst>
              <a:ext uri="{FF2B5EF4-FFF2-40B4-BE49-F238E27FC236}">
                <a16:creationId xmlns:a16="http://schemas.microsoft.com/office/drawing/2014/main" id="{9FDAB11F-194D-43BF-8A70-F518476C97A9}"/>
              </a:ext>
            </a:extLst>
          </p:cNvPr>
          <p:cNvSpPr txBox="1">
            <a:spLocks noChangeArrowheads="1"/>
          </p:cNvSpPr>
          <p:nvPr/>
        </p:nvSpPr>
        <p:spPr bwMode="auto">
          <a:xfrm>
            <a:off x="5430062" y="4106665"/>
            <a:ext cx="123424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Elaboration of model</a:t>
            </a:r>
            <a:endPar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cxnSp>
        <p:nvCxnSpPr>
          <p:cNvPr id="30" name="直線矢印コネクタ 29">
            <a:extLst>
              <a:ext uri="{FF2B5EF4-FFF2-40B4-BE49-F238E27FC236}">
                <a16:creationId xmlns:a16="http://schemas.microsoft.com/office/drawing/2014/main" id="{B942D44C-3832-4D0D-B660-F7CB62443D4B}"/>
              </a:ext>
            </a:extLst>
          </p:cNvPr>
          <p:cNvCxnSpPr/>
          <p:nvPr/>
        </p:nvCxnSpPr>
        <p:spPr bwMode="auto">
          <a:xfrm flipH="1" flipV="1">
            <a:off x="5199746" y="1527641"/>
            <a:ext cx="1234250" cy="5093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7">
            <a:extLst>
              <a:ext uri="{FF2B5EF4-FFF2-40B4-BE49-F238E27FC236}">
                <a16:creationId xmlns:a16="http://schemas.microsoft.com/office/drawing/2014/main" id="{745513FE-D7B5-4001-92DE-460BE10380E9}"/>
              </a:ext>
            </a:extLst>
          </p:cNvPr>
          <p:cNvSpPr txBox="1">
            <a:spLocks noChangeArrowheads="1"/>
          </p:cNvSpPr>
          <p:nvPr/>
        </p:nvSpPr>
        <p:spPr bwMode="auto">
          <a:xfrm>
            <a:off x="5351173" y="900629"/>
            <a:ext cx="142765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Elaboration of inventory</a:t>
            </a:r>
            <a:endPar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sp>
        <p:nvSpPr>
          <p:cNvPr id="32" name="テキスト ボックス 4">
            <a:extLst>
              <a:ext uri="{FF2B5EF4-FFF2-40B4-BE49-F238E27FC236}">
                <a16:creationId xmlns:a16="http://schemas.microsoft.com/office/drawing/2014/main" id="{728BE118-F4F4-4E4C-9C13-F380979D0B86}"/>
              </a:ext>
            </a:extLst>
          </p:cNvPr>
          <p:cNvSpPr txBox="1">
            <a:spLocks noChangeArrowheads="1"/>
          </p:cNvSpPr>
          <p:nvPr/>
        </p:nvSpPr>
        <p:spPr bwMode="auto">
          <a:xfrm>
            <a:off x="1745030" y="3153794"/>
            <a:ext cx="3262789" cy="192360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700" b="1" dirty="0">
                <a:solidFill>
                  <a:prstClr val="black"/>
                </a:solidFill>
                <a:latin typeface="Calibri" panose="020F0502020204030204" pitchFamily="34" charset="0"/>
                <a:ea typeface="MS UI Gothic" panose="020B0600070205080204" pitchFamily="50" charset="-128"/>
                <a:cs typeface="Calibri" panose="020F0502020204030204" pitchFamily="34" charset="0"/>
              </a:rPr>
              <a:t>Air quality model working group</a:t>
            </a:r>
            <a:r>
              <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endPar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a:p>
            <a:pPr defTabSz="457200">
              <a:buFont typeface="Arial" panose="020B0604020202020204" pitchFamily="34" charset="0"/>
              <a:buChar char="•"/>
            </a:pPr>
            <a:r>
              <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Spatiotemporal trend analysis of</a:t>
            </a:r>
          </a:p>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gaseous and particulate pollutants</a:t>
            </a:r>
          </a:p>
          <a:p>
            <a:pPr defTabSz="457200">
              <a:buFont typeface="Arial" panose="020B0604020202020204" pitchFamily="34" charset="0"/>
              <a:buChar char="•"/>
            </a:pPr>
            <a:r>
              <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Spatiotemporal trend analysis of</a:t>
            </a:r>
          </a:p>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atmospheric depositions</a:t>
            </a:r>
          </a:p>
          <a:p>
            <a:pPr defTabSz="457200">
              <a:buFont typeface="Arial" panose="020B0604020202020204" pitchFamily="34" charset="0"/>
              <a:buChar char="•"/>
            </a:pPr>
            <a:r>
              <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Evaluation of model uncertainties</a:t>
            </a:r>
          </a:p>
        </p:txBody>
      </p:sp>
      <p:cxnSp>
        <p:nvCxnSpPr>
          <p:cNvPr id="33" name="直線矢印コネクタ 32">
            <a:extLst>
              <a:ext uri="{FF2B5EF4-FFF2-40B4-BE49-F238E27FC236}">
                <a16:creationId xmlns:a16="http://schemas.microsoft.com/office/drawing/2014/main" id="{C3916DC0-C141-4ECD-B08B-67FD1C0F963E}"/>
              </a:ext>
            </a:extLst>
          </p:cNvPr>
          <p:cNvCxnSpPr/>
          <p:nvPr/>
        </p:nvCxnSpPr>
        <p:spPr bwMode="auto">
          <a:xfrm flipH="1">
            <a:off x="5187935" y="3609329"/>
            <a:ext cx="1234250" cy="5093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E084C45-CF44-4E14-9449-8F2B96AE0FB1}"/>
              </a:ext>
            </a:extLst>
          </p:cNvPr>
          <p:cNvCxnSpPr/>
          <p:nvPr/>
        </p:nvCxnSpPr>
        <p:spPr bwMode="auto">
          <a:xfrm flipV="1">
            <a:off x="5217463" y="3311101"/>
            <a:ext cx="1234250" cy="51082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テキスト ボックス 32">
            <a:extLst>
              <a:ext uri="{FF2B5EF4-FFF2-40B4-BE49-F238E27FC236}">
                <a16:creationId xmlns:a16="http://schemas.microsoft.com/office/drawing/2014/main" id="{499353E3-DFEF-42DC-9374-86AF1780C0EF}"/>
              </a:ext>
            </a:extLst>
          </p:cNvPr>
          <p:cNvSpPr txBox="1">
            <a:spLocks noChangeArrowheads="1"/>
          </p:cNvSpPr>
          <p:nvPr/>
        </p:nvSpPr>
        <p:spPr bwMode="auto">
          <a:xfrm>
            <a:off x="5195967" y="2302229"/>
            <a:ext cx="1234241"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Integrated analysis of observation and model</a:t>
            </a:r>
            <a:endPar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cxnSp>
        <p:nvCxnSpPr>
          <p:cNvPr id="36" name="直線矢印コネクタ 35">
            <a:extLst>
              <a:ext uri="{FF2B5EF4-FFF2-40B4-BE49-F238E27FC236}">
                <a16:creationId xmlns:a16="http://schemas.microsoft.com/office/drawing/2014/main" id="{FA84FE8B-A3BD-486C-870D-431B8B8CD04F}"/>
              </a:ext>
            </a:extLst>
          </p:cNvPr>
          <p:cNvCxnSpPr/>
          <p:nvPr/>
        </p:nvCxnSpPr>
        <p:spPr bwMode="auto">
          <a:xfrm>
            <a:off x="7248510" y="3754445"/>
            <a:ext cx="0" cy="63612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テキスト ボックス 13">
            <a:extLst>
              <a:ext uri="{FF2B5EF4-FFF2-40B4-BE49-F238E27FC236}">
                <a16:creationId xmlns:a16="http://schemas.microsoft.com/office/drawing/2014/main" id="{1DD24337-CF41-4D56-90D4-AD72AB2B5E73}"/>
              </a:ext>
            </a:extLst>
          </p:cNvPr>
          <p:cNvSpPr txBox="1">
            <a:spLocks noChangeArrowheads="1"/>
          </p:cNvSpPr>
          <p:nvPr/>
        </p:nvSpPr>
        <p:spPr bwMode="auto">
          <a:xfrm>
            <a:off x="7395117" y="3746424"/>
            <a:ext cx="320816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Integrated analysis of atmospheric trends and impacts</a:t>
            </a:r>
            <a:endPar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endParaRPr>
          </a:p>
        </p:txBody>
      </p:sp>
      <p:sp>
        <p:nvSpPr>
          <p:cNvPr id="38" name="テキスト ボックス 7">
            <a:extLst>
              <a:ext uri="{FF2B5EF4-FFF2-40B4-BE49-F238E27FC236}">
                <a16:creationId xmlns:a16="http://schemas.microsoft.com/office/drawing/2014/main" id="{43E35C3A-C8CF-480F-969C-22636304458C}"/>
              </a:ext>
            </a:extLst>
          </p:cNvPr>
          <p:cNvSpPr txBox="1">
            <a:spLocks noChangeArrowheads="1"/>
          </p:cNvSpPr>
          <p:nvPr/>
        </p:nvSpPr>
        <p:spPr bwMode="auto">
          <a:xfrm>
            <a:off x="6664307" y="4500277"/>
            <a:ext cx="3726375" cy="192360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defTabSz="457200"/>
            <a:r>
              <a:rPr lang="en-US" altLang="ja-JP" sz="1700" b="1" dirty="0">
                <a:solidFill>
                  <a:prstClr val="black"/>
                </a:solidFill>
                <a:latin typeface="Calibri" panose="020F0502020204030204" pitchFamily="34" charset="0"/>
                <a:ea typeface="MS UI Gothic" panose="020B0600070205080204" pitchFamily="50" charset="-128"/>
                <a:cs typeface="Calibri" panose="020F0502020204030204" pitchFamily="34" charset="0"/>
              </a:rPr>
              <a:t>Air quality and climate model working group </a:t>
            </a:r>
          </a:p>
          <a:p>
            <a:pPr defTabSz="457200">
              <a:buFont typeface="Arial" panose="020B0604020202020204" pitchFamily="34" charset="0"/>
              <a:buChar char="•"/>
            </a:pP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Elucidation of interaction between air</a:t>
            </a:r>
          </a:p>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quality and climate variations.</a:t>
            </a:r>
          </a:p>
          <a:p>
            <a:pPr defTabSz="457200">
              <a:buFont typeface="Arial" panose="020B0604020202020204" pitchFamily="34" charset="0"/>
              <a:buChar char="•"/>
            </a:pPr>
            <a:r>
              <a:rPr lang="ja-JP" altLang="en-US"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a:t>
            </a:r>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Sharing the outcomes with other</a:t>
            </a:r>
          </a:p>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international organization (e.g. EANET,</a:t>
            </a:r>
          </a:p>
          <a:p>
            <a:pPr defTabSz="457200"/>
            <a:r>
              <a:rPr lang="en-US" altLang="ja-JP" sz="1700" dirty="0">
                <a:solidFill>
                  <a:prstClr val="black"/>
                </a:solidFill>
                <a:latin typeface="Calibri" panose="020F0502020204030204" pitchFamily="34" charset="0"/>
                <a:ea typeface="MS UI Gothic" panose="020B0600070205080204" pitchFamily="50" charset="-128"/>
                <a:cs typeface="Calibri" panose="020F0502020204030204" pitchFamily="34" charset="0"/>
              </a:rPr>
              <a:t>   TFHTAP, UNEP, WMO etc,) </a:t>
            </a:r>
          </a:p>
        </p:txBody>
      </p:sp>
      <p:sp>
        <p:nvSpPr>
          <p:cNvPr id="41" name="Text Box 12">
            <a:extLst>
              <a:ext uri="{FF2B5EF4-FFF2-40B4-BE49-F238E27FC236}">
                <a16:creationId xmlns:a16="http://schemas.microsoft.com/office/drawing/2014/main" id="{5287DDF2-8B79-4460-A949-1858D6B2E755}"/>
              </a:ext>
            </a:extLst>
          </p:cNvPr>
          <p:cNvSpPr txBox="1">
            <a:spLocks noChangeArrowheads="1"/>
          </p:cNvSpPr>
          <p:nvPr/>
        </p:nvSpPr>
        <p:spPr bwMode="auto">
          <a:xfrm>
            <a:off x="10316309" y="6432049"/>
            <a:ext cx="307731" cy="85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Arial" panose="020B0604020202020204" pitchFamily="34" charset="0"/>
                <a:ea typeface="ＭＳ Ｐゴシック" panose="020B0600070205080204" pitchFamily="50" charset="-128"/>
              </a:defRPr>
            </a:lvl1pPr>
            <a:lvl2pPr marL="742950" indent="-285750">
              <a:defRPr kumimoji="1" sz="2000">
                <a:solidFill>
                  <a:schemeClr val="tx1"/>
                </a:solidFill>
                <a:latin typeface="Arial" panose="020B0604020202020204" pitchFamily="34" charset="0"/>
                <a:ea typeface="ＭＳ Ｐゴシック" panose="020B0600070205080204" pitchFamily="50" charset="-128"/>
              </a:defRPr>
            </a:lvl2pPr>
            <a:lvl3pPr marL="1143000" indent="-228600">
              <a:defRPr kumimoji="1" sz="2000">
                <a:solidFill>
                  <a:schemeClr val="tx1"/>
                </a:solidFill>
                <a:latin typeface="Arial" panose="020B0604020202020204" pitchFamily="34" charset="0"/>
                <a:ea typeface="ＭＳ Ｐゴシック" panose="020B0600070205080204" pitchFamily="50" charset="-128"/>
              </a:defRPr>
            </a:lvl3pPr>
            <a:lvl4pPr marL="1600200" indent="-228600">
              <a:defRPr kumimoji="1" sz="2000">
                <a:solidFill>
                  <a:schemeClr val="tx1"/>
                </a:solidFill>
                <a:latin typeface="Arial" panose="020B0604020202020204" pitchFamily="34" charset="0"/>
                <a:ea typeface="ＭＳ Ｐゴシック" panose="020B0600070205080204" pitchFamily="50" charset="-128"/>
              </a:defRPr>
            </a:lvl4pPr>
            <a:lvl5pPr marL="2057400" indent="-228600">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ＭＳ Ｐゴシック" panose="020B0600070205080204" pitchFamily="50" charset="-128"/>
              </a:defRPr>
            </a:lvl9pPr>
          </a:lstStyle>
          <a:p>
            <a:pPr algn="ctr" defTabSz="457200"/>
            <a:fld id="{19D857A9-3AC1-40A1-B9CC-9F0583BE657F}" type="slidenum">
              <a:rPr lang="en-US" altLang="ja-JP" sz="1662">
                <a:solidFill>
                  <a:prstClr val="black"/>
                </a:solidFill>
              </a:rPr>
              <a:pPr algn="ctr" defTabSz="457200"/>
              <a:t>45</a:t>
            </a:fld>
            <a:endParaRPr lang="en-US" altLang="ja-JP" sz="1662" dirty="0">
              <a:solidFill>
                <a:prstClr val="black"/>
              </a:solidFill>
            </a:endParaRPr>
          </a:p>
        </p:txBody>
      </p:sp>
    </p:spTree>
    <p:extLst>
      <p:ext uri="{BB962C8B-B14F-4D97-AF65-F5344CB8AC3E}">
        <p14:creationId xmlns:p14="http://schemas.microsoft.com/office/powerpoint/2010/main" val="16698453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4955DAD2-C9CC-4B3D-A6E9-D508BF5905AF}"/>
              </a:ext>
            </a:extLst>
          </p:cNvPr>
          <p:cNvSpPr txBox="1">
            <a:spLocks noChangeArrowheads="1"/>
          </p:cNvSpPr>
          <p:nvPr/>
        </p:nvSpPr>
        <p:spPr bwMode="auto">
          <a:xfrm>
            <a:off x="1823837" y="90273"/>
            <a:ext cx="8549786"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MS PGothic"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MS PGothic"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MS P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9pPr>
          </a:lstStyle>
          <a:p>
            <a:pPr algn="ctr" defTabSz="457200">
              <a:spcBef>
                <a:spcPct val="50000"/>
              </a:spcBef>
              <a:buNone/>
            </a:pPr>
            <a:r>
              <a:rPr lang="en-US" altLang="ja-JP" sz="2500" dirty="0">
                <a:solidFill>
                  <a:srgbClr val="0000FF"/>
                </a:solidFill>
              </a:rPr>
              <a:t> Activity of observation working group in 2021-2022</a:t>
            </a:r>
          </a:p>
        </p:txBody>
      </p:sp>
      <p:sp>
        <p:nvSpPr>
          <p:cNvPr id="2" name="テキスト ボックス 1">
            <a:extLst>
              <a:ext uri="{FF2B5EF4-FFF2-40B4-BE49-F238E27FC236}">
                <a16:creationId xmlns:a16="http://schemas.microsoft.com/office/drawing/2014/main" id="{7579CF80-599A-4BCF-B5EE-A0C5017C5EED}"/>
              </a:ext>
            </a:extLst>
          </p:cNvPr>
          <p:cNvSpPr txBox="1"/>
          <p:nvPr/>
        </p:nvSpPr>
        <p:spPr>
          <a:xfrm>
            <a:off x="1798323" y="757654"/>
            <a:ext cx="8549786" cy="5370701"/>
          </a:xfrm>
          <a:prstGeom prst="rect">
            <a:avLst/>
          </a:prstGeom>
          <a:noFill/>
        </p:spPr>
        <p:txBody>
          <a:bodyPr wrap="square" rtlCol="0">
            <a:spAutoFit/>
          </a:bodyPr>
          <a:lstStyle/>
          <a:p>
            <a:pPr marL="263776" indent="-263776" defTabSz="457200">
              <a:lnSpc>
                <a:spcPct val="120000"/>
              </a:lnSpc>
              <a:buFont typeface="Wingdings" panose="05000000000000000000" pitchFamily="2" charset="2"/>
              <a:buChar char="l"/>
            </a:pPr>
            <a:r>
              <a:rPr kumimoji="1" lang="en-US" altLang="ja-JP" sz="2500" dirty="0">
                <a:solidFill>
                  <a:prstClr val="black"/>
                </a:solidFill>
                <a:latin typeface="Calibri" panose="020F0502020204030204"/>
                <a:ea typeface="游ゴシック" panose="020B0400000000000000" pitchFamily="34" charset="-128"/>
              </a:rPr>
              <a:t>Asking for key </a:t>
            </a:r>
            <a:r>
              <a:rPr lang="en-US" altLang="ja-JP" sz="2500" dirty="0">
                <a:solidFill>
                  <a:prstClr val="black"/>
                </a:solidFill>
                <a:latin typeface="Calibri" panose="020F0502020204030204"/>
                <a:ea typeface="游ゴシック" panose="020B0400000000000000" pitchFamily="34" charset="-128"/>
              </a:rPr>
              <a:t>researchers of MICS-Asia for n</a:t>
            </a:r>
            <a:r>
              <a:rPr kumimoji="1" lang="en-US" altLang="ja-JP" sz="2500" dirty="0">
                <a:solidFill>
                  <a:prstClr val="black"/>
                </a:solidFill>
                <a:latin typeface="Calibri" panose="020F0502020204030204"/>
                <a:ea typeface="游ゴシック" panose="020B0400000000000000" pitchFamily="34" charset="-128"/>
              </a:rPr>
              <a:t>omination of observation working group. Preparation of the detailed work plan of MICS-Asia Phase IV.</a:t>
            </a:r>
          </a:p>
          <a:p>
            <a:pPr marL="263776" indent="-263776" defTabSz="457200">
              <a:lnSpc>
                <a:spcPct val="120000"/>
              </a:lnSpc>
              <a:spcBef>
                <a:spcPts val="600"/>
              </a:spcBef>
              <a:buFont typeface="Wingdings" panose="05000000000000000000" pitchFamily="2" charset="2"/>
              <a:buChar char="l"/>
            </a:pPr>
            <a:r>
              <a:rPr kumimoji="1" lang="en-US" altLang="ja-JP" sz="2500" dirty="0">
                <a:solidFill>
                  <a:prstClr val="black"/>
                </a:solidFill>
                <a:latin typeface="Calibri" panose="020F0502020204030204"/>
                <a:ea typeface="游ゴシック" panose="020B0400000000000000" pitchFamily="34" charset="-128"/>
              </a:rPr>
              <a:t>Preparation of the observation data catalog in East Asia via opened databases. Update of 2020 EANET observation data and announcement of user registration.</a:t>
            </a:r>
          </a:p>
          <a:p>
            <a:pPr marL="263776" indent="-263776" defTabSz="457200">
              <a:lnSpc>
                <a:spcPct val="120000"/>
              </a:lnSpc>
              <a:spcBef>
                <a:spcPts val="600"/>
              </a:spcBef>
              <a:buFont typeface="Wingdings" panose="05000000000000000000" pitchFamily="2" charset="2"/>
              <a:buChar char="l"/>
            </a:pPr>
            <a:r>
              <a:rPr kumimoji="1" lang="en-US" altLang="ja-JP" sz="2500" dirty="0">
                <a:solidFill>
                  <a:prstClr val="black"/>
                </a:solidFill>
                <a:latin typeface="Calibri" panose="020F0502020204030204"/>
                <a:ea typeface="游ゴシック" panose="020B0400000000000000" pitchFamily="34" charset="-128"/>
              </a:rPr>
              <a:t>Discussing with the air quality model working group and the air quality and climate model working group how to implement measurement-model </a:t>
            </a:r>
            <a:r>
              <a:rPr lang="en-US" altLang="ja-JP" sz="2500" dirty="0">
                <a:solidFill>
                  <a:prstClr val="black"/>
                </a:solidFill>
                <a:latin typeface="Calibri" panose="020F0502020204030204"/>
                <a:ea typeface="游ゴシック" panose="020B0400000000000000" pitchFamily="34" charset="-128"/>
              </a:rPr>
              <a:t>f</a:t>
            </a:r>
            <a:r>
              <a:rPr kumimoji="1" lang="en-US" altLang="ja-JP" sz="2500" dirty="0">
                <a:solidFill>
                  <a:prstClr val="black"/>
                </a:solidFill>
                <a:latin typeface="Calibri" panose="020F0502020204030204"/>
                <a:ea typeface="游ゴシック" panose="020B0400000000000000" pitchFamily="34" charset="-128"/>
              </a:rPr>
              <a:t>usion in East Asia. </a:t>
            </a:r>
          </a:p>
          <a:p>
            <a:pPr marL="263776" indent="-263776" defTabSz="457200">
              <a:lnSpc>
                <a:spcPct val="120000"/>
              </a:lnSpc>
              <a:spcBef>
                <a:spcPts val="600"/>
              </a:spcBef>
              <a:buFont typeface="Wingdings" panose="05000000000000000000" pitchFamily="2" charset="2"/>
              <a:buChar char="l"/>
            </a:pPr>
            <a:r>
              <a:rPr kumimoji="1" lang="en-US" altLang="ja-JP" sz="2500" dirty="0">
                <a:solidFill>
                  <a:srgbClr val="FF0000"/>
                </a:solidFill>
                <a:latin typeface="Calibri" panose="020F0502020204030204"/>
                <a:ea typeface="游ゴシック" panose="020B0400000000000000" pitchFamily="34" charset="-128"/>
              </a:rPr>
              <a:t>Collaboration with TOARII East Asia Focus Working Group and arrangement of sharing the observation data in East Asia</a:t>
            </a:r>
            <a:r>
              <a:rPr lang="en-US" altLang="ja-JP" sz="2500" dirty="0">
                <a:solidFill>
                  <a:srgbClr val="FF0000"/>
                </a:solidFill>
                <a:latin typeface="Calibri" panose="020F0502020204030204"/>
                <a:ea typeface="游ゴシック" panose="020B0400000000000000" pitchFamily="34" charset="-128"/>
              </a:rPr>
              <a:t>.</a:t>
            </a:r>
            <a:endParaRPr kumimoji="1" lang="en-US" altLang="ja-JP" sz="2500" dirty="0">
              <a:solidFill>
                <a:srgbClr val="FF0000"/>
              </a:solidFill>
              <a:latin typeface="Calibri" panose="020F0502020204030204"/>
              <a:ea typeface="游ゴシック" panose="020B0400000000000000" pitchFamily="34" charset="-128"/>
            </a:endParaRPr>
          </a:p>
        </p:txBody>
      </p:sp>
    </p:spTree>
    <p:extLst>
      <p:ext uri="{BB962C8B-B14F-4D97-AF65-F5344CB8AC3E}">
        <p14:creationId xmlns:p14="http://schemas.microsoft.com/office/powerpoint/2010/main" val="395160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3D9817A-911B-4AC2-ADED-AD29E5E45162}"/>
              </a:ext>
            </a:extLst>
          </p:cNvPr>
          <p:cNvCxnSpPr>
            <a:cxnSpLocks/>
          </p:cNvCxnSpPr>
          <p:nvPr/>
        </p:nvCxnSpPr>
        <p:spPr>
          <a:xfrm>
            <a:off x="1524000" y="928466"/>
            <a:ext cx="9144000" cy="0"/>
          </a:xfrm>
          <a:prstGeom prst="line">
            <a:avLst/>
          </a:prstGeom>
          <a:ln w="38100" cmpd="sng">
            <a:solidFill>
              <a:srgbClr val="238B45"/>
            </a:solidFill>
          </a:ln>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296486A0-66FD-445D-9A0E-CBBB7D34C9FC}"/>
              </a:ext>
            </a:extLst>
          </p:cNvPr>
          <p:cNvSpPr txBox="1">
            <a:spLocks/>
          </p:cNvSpPr>
          <p:nvPr/>
        </p:nvSpPr>
        <p:spPr>
          <a:xfrm>
            <a:off x="1050832" y="174724"/>
            <a:ext cx="8970374" cy="55096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2200" b="1" dirty="0">
                <a:solidFill>
                  <a:srgbClr val="006D2C"/>
                </a:solidFill>
                <a:latin typeface="HGSMinchoE" panose="02020800000000000000" pitchFamily="18" charset="-128"/>
                <a:ea typeface="HGSMinchoE" panose="02020800000000000000" pitchFamily="18" charset="-128"/>
                <a:cs typeface="Microsoft Sans Serif" panose="020B0604020202020204" pitchFamily="34" charset="0"/>
              </a:rPr>
              <a:t>Gao Group for Air Quality, Health, and Climate (GGAHC)</a:t>
            </a:r>
            <a:endParaRPr lang="en-US" sz="2200" b="1" dirty="0">
              <a:solidFill>
                <a:srgbClr val="006D2C"/>
              </a:solidFill>
              <a:latin typeface="HGSMinchoE" panose="02020800000000000000" pitchFamily="18" charset="-128"/>
              <a:ea typeface="HGSMinchoE" panose="02020800000000000000" pitchFamily="18" charset="-128"/>
              <a:cs typeface="Microsoft Sans Serif" panose="020B0604020202020204" pitchFamily="34" charset="0"/>
            </a:endParaRPr>
          </a:p>
          <a:p>
            <a:pPr algn="r"/>
            <a:r>
              <a:rPr lang="en-US" sz="2000" dirty="0">
                <a:solidFill>
                  <a:srgbClr val="006D2C"/>
                </a:solidFill>
                <a:latin typeface="HGSMinchoE" panose="02020800000000000000" pitchFamily="18" charset="-128"/>
                <a:ea typeface="HGSMinchoE" panose="02020800000000000000" pitchFamily="18" charset="-128"/>
                <a:cs typeface="Microsoft Sans Serif" panose="020B0604020202020204" pitchFamily="34" charset="0"/>
              </a:rPr>
              <a:t>at Hong Kong Baptist University</a:t>
            </a:r>
          </a:p>
        </p:txBody>
      </p:sp>
      <p:pic>
        <p:nvPicPr>
          <p:cNvPr id="9" name="Picture 8">
            <a:extLst>
              <a:ext uri="{FF2B5EF4-FFF2-40B4-BE49-F238E27FC236}">
                <a16:creationId xmlns:a16="http://schemas.microsoft.com/office/drawing/2014/main" id="{529F092D-DBC9-4DFD-9104-FB35561139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1870" y="7089"/>
            <a:ext cx="914400" cy="887121"/>
          </a:xfrm>
          <a:prstGeom prst="rect">
            <a:avLst/>
          </a:prstGeom>
        </p:spPr>
      </p:pic>
      <p:pic>
        <p:nvPicPr>
          <p:cNvPr id="10" name="Picture 9">
            <a:extLst>
              <a:ext uri="{FF2B5EF4-FFF2-40B4-BE49-F238E27FC236}">
                <a16:creationId xmlns:a16="http://schemas.microsoft.com/office/drawing/2014/main" id="{78C6445C-1868-4F88-8BA3-B9160A9F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698" y="1096983"/>
            <a:ext cx="1657145" cy="2129410"/>
          </a:xfrm>
          <a:prstGeom prst="rect">
            <a:avLst/>
          </a:prstGeom>
        </p:spPr>
      </p:pic>
      <p:sp>
        <p:nvSpPr>
          <p:cNvPr id="12" name="TextBox 11">
            <a:extLst>
              <a:ext uri="{FF2B5EF4-FFF2-40B4-BE49-F238E27FC236}">
                <a16:creationId xmlns:a16="http://schemas.microsoft.com/office/drawing/2014/main" id="{98056F23-264D-401E-A357-24B991718B63}"/>
              </a:ext>
            </a:extLst>
          </p:cNvPr>
          <p:cNvSpPr txBox="1"/>
          <p:nvPr/>
        </p:nvSpPr>
        <p:spPr>
          <a:xfrm>
            <a:off x="3344843" y="1084694"/>
            <a:ext cx="3389110" cy="2308324"/>
          </a:xfrm>
          <a:prstGeom prst="rect">
            <a:avLst/>
          </a:prstGeom>
          <a:noFill/>
        </p:spPr>
        <p:txBody>
          <a:bodyPr wrap="square" rtlCol="0">
            <a:spAutoFit/>
          </a:bodyPr>
          <a:lstStyle/>
          <a:p>
            <a:pPr defTabSz="457200"/>
            <a:r>
              <a:rPr lang="en-US" dirty="0">
                <a:solidFill>
                  <a:prstClr val="black"/>
                </a:solidFill>
                <a:latin typeface="HGSMinchoE" panose="02020800000000000000" pitchFamily="18" charset="-128"/>
                <a:ea typeface="HGSMinchoE" panose="02020800000000000000" pitchFamily="18" charset="-128"/>
              </a:rPr>
              <a:t>Meng GAO (</a:t>
            </a:r>
            <a:r>
              <a:rPr lang="zh-CN" altLang="en-US" dirty="0">
                <a:solidFill>
                  <a:prstClr val="black"/>
                </a:solidFill>
                <a:latin typeface="HGSMinchoE" panose="02020800000000000000" pitchFamily="18" charset="-128"/>
                <a:ea typeface="HGSMinchoE" panose="02020800000000000000" pitchFamily="18" charset="-128"/>
              </a:rPr>
              <a:t>高蒙</a:t>
            </a:r>
            <a:r>
              <a:rPr lang="en-US" dirty="0">
                <a:solidFill>
                  <a:prstClr val="black"/>
                </a:solidFill>
                <a:latin typeface="HGSMinchoE" panose="02020800000000000000" pitchFamily="18" charset="-128"/>
                <a:ea typeface="HGSMinchoE" panose="02020800000000000000" pitchFamily="18" charset="-128"/>
              </a:rPr>
              <a:t>)</a:t>
            </a:r>
          </a:p>
          <a:p>
            <a:pPr defTabSz="457200"/>
            <a:r>
              <a:rPr lang="en-US" dirty="0">
                <a:solidFill>
                  <a:prstClr val="black"/>
                </a:solidFill>
                <a:latin typeface="HGSMinchoE" panose="02020800000000000000" pitchFamily="18" charset="-128"/>
                <a:ea typeface="HGSMinchoE" panose="02020800000000000000" pitchFamily="18" charset="-128"/>
              </a:rPr>
              <a:t>Assistant Professor</a:t>
            </a:r>
          </a:p>
          <a:p>
            <a:pPr defTabSz="457200"/>
            <a:r>
              <a:rPr lang="en-US" dirty="0">
                <a:solidFill>
                  <a:prstClr val="black"/>
                </a:solidFill>
                <a:latin typeface="HGSMinchoE" panose="02020800000000000000" pitchFamily="18" charset="-128"/>
                <a:ea typeface="HGSMinchoE" panose="02020800000000000000" pitchFamily="18" charset="-128"/>
              </a:rPr>
              <a:t>Department of Geography</a:t>
            </a:r>
          </a:p>
          <a:p>
            <a:pPr defTabSz="457200"/>
            <a:r>
              <a:rPr lang="en-US" dirty="0">
                <a:solidFill>
                  <a:prstClr val="black"/>
                </a:solidFill>
                <a:latin typeface="HGSMinchoE" panose="02020800000000000000" pitchFamily="18" charset="-128"/>
                <a:ea typeface="HGSMinchoE" panose="02020800000000000000" pitchFamily="18" charset="-128"/>
              </a:rPr>
              <a:t>Hong Kong Baptist University</a:t>
            </a:r>
          </a:p>
          <a:p>
            <a:pPr defTabSz="457200"/>
            <a:r>
              <a:rPr lang="en-US" dirty="0">
                <a:solidFill>
                  <a:prstClr val="black"/>
                </a:solidFill>
                <a:latin typeface="HGSMinchoE" panose="02020800000000000000" pitchFamily="18" charset="-128"/>
                <a:ea typeface="HGSMinchoE" panose="02020800000000000000" pitchFamily="18" charset="-128"/>
              </a:rPr>
              <a:t>Email: mmgao2@hkbu.edu.hk</a:t>
            </a:r>
          </a:p>
        </p:txBody>
      </p:sp>
      <p:sp>
        <p:nvSpPr>
          <p:cNvPr id="13" name="TextBox 12">
            <a:extLst>
              <a:ext uri="{FF2B5EF4-FFF2-40B4-BE49-F238E27FC236}">
                <a16:creationId xmlns:a16="http://schemas.microsoft.com/office/drawing/2014/main" id="{54A80ABC-8344-4353-B1F3-58A293D0FA4A}"/>
              </a:ext>
            </a:extLst>
          </p:cNvPr>
          <p:cNvSpPr txBox="1"/>
          <p:nvPr/>
        </p:nvSpPr>
        <p:spPr>
          <a:xfrm>
            <a:off x="6632097" y="928467"/>
            <a:ext cx="4035904" cy="2616101"/>
          </a:xfrm>
          <a:prstGeom prst="rect">
            <a:avLst/>
          </a:prstGeom>
          <a:noFill/>
        </p:spPr>
        <p:txBody>
          <a:bodyPr wrap="square" rtlCol="0">
            <a:spAutoFit/>
          </a:bodyPr>
          <a:lstStyle/>
          <a:p>
            <a:pPr defTabSz="457200"/>
            <a:r>
              <a:rPr lang="en-US" b="1" u="sng" dirty="0">
                <a:solidFill>
                  <a:prstClr val="black"/>
                </a:solidFill>
                <a:latin typeface="HGSMinchoE" panose="02020800000000000000" pitchFamily="18" charset="-128"/>
                <a:ea typeface="HGSMinchoE" panose="02020800000000000000" pitchFamily="18" charset="-128"/>
              </a:rPr>
              <a:t>Professional Preparation</a:t>
            </a:r>
          </a:p>
          <a:p>
            <a:pPr marL="285750" indent="-285750" defTabSz="457200">
              <a:buFont typeface="Wingdings" panose="05000000000000000000" pitchFamily="2" charset="2"/>
              <a:buChar char="§"/>
            </a:pPr>
            <a:r>
              <a:rPr lang="en-US" sz="1600" dirty="0">
                <a:solidFill>
                  <a:prstClr val="black"/>
                </a:solidFill>
                <a:latin typeface="HGSMinchoE" panose="02020800000000000000" pitchFamily="18" charset="-128"/>
                <a:ea typeface="HGSMinchoE" panose="02020800000000000000" pitchFamily="18" charset="-128"/>
              </a:rPr>
              <a:t>Postdoctoral Fellow, Harvard University</a:t>
            </a:r>
          </a:p>
          <a:p>
            <a:pPr marL="285750" indent="-285750" defTabSz="457200">
              <a:buFont typeface="Wingdings" panose="05000000000000000000" pitchFamily="2" charset="2"/>
              <a:buChar char="§"/>
            </a:pPr>
            <a:r>
              <a:rPr lang="en-US" sz="1600" dirty="0">
                <a:solidFill>
                  <a:prstClr val="black"/>
                </a:solidFill>
                <a:latin typeface="HGSMinchoE" panose="02020800000000000000" pitchFamily="18" charset="-128"/>
                <a:ea typeface="HGSMinchoE" panose="02020800000000000000" pitchFamily="18" charset="-128"/>
              </a:rPr>
              <a:t>Ph.D. in Chemical Engineering, University of Iowa, USA                                          </a:t>
            </a:r>
          </a:p>
          <a:p>
            <a:pPr marL="285750" indent="-285750" defTabSz="457200">
              <a:buFont typeface="Wingdings" panose="05000000000000000000" pitchFamily="2" charset="2"/>
              <a:buChar char="§"/>
            </a:pPr>
            <a:r>
              <a:rPr lang="en-US" sz="1600" dirty="0">
                <a:solidFill>
                  <a:prstClr val="black"/>
                </a:solidFill>
                <a:latin typeface="HGSMinchoE" panose="02020800000000000000" pitchFamily="18" charset="-128"/>
                <a:ea typeface="HGSMinchoE" panose="02020800000000000000" pitchFamily="18" charset="-128"/>
              </a:rPr>
              <a:t>B.S. in Atmospheric Physics, Nanjing University of Information Science &amp; Technology, China </a:t>
            </a:r>
          </a:p>
          <a:p>
            <a:pPr defTabSz="457200"/>
            <a:endParaRPr lang="en-US" dirty="0">
              <a:solidFill>
                <a:prstClr val="black"/>
              </a:solidFill>
              <a:latin typeface="HGSMinchoE" panose="02020800000000000000" pitchFamily="18" charset="-128"/>
              <a:ea typeface="HGSMinchoE" panose="02020800000000000000" pitchFamily="18" charset="-128"/>
            </a:endParaRPr>
          </a:p>
        </p:txBody>
      </p:sp>
      <p:pic>
        <p:nvPicPr>
          <p:cNvPr id="15" name="Picture 14" descr="Diagram, timeline&#10;&#10;Description automatically generated">
            <a:extLst>
              <a:ext uri="{FF2B5EF4-FFF2-40B4-BE49-F238E27FC236}">
                <a16:creationId xmlns:a16="http://schemas.microsoft.com/office/drawing/2014/main" id="{A877E382-5E69-4CC3-806E-BA829022F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5519" y="3310635"/>
            <a:ext cx="6837701" cy="3507396"/>
          </a:xfrm>
          <a:prstGeom prst="rect">
            <a:avLst/>
          </a:prstGeom>
        </p:spPr>
      </p:pic>
    </p:spTree>
    <p:extLst>
      <p:ext uri="{BB962C8B-B14F-4D97-AF65-F5344CB8AC3E}">
        <p14:creationId xmlns:p14="http://schemas.microsoft.com/office/powerpoint/2010/main" val="3475814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3D9817A-911B-4AC2-ADED-AD29E5E45162}"/>
              </a:ext>
            </a:extLst>
          </p:cNvPr>
          <p:cNvCxnSpPr>
            <a:cxnSpLocks/>
          </p:cNvCxnSpPr>
          <p:nvPr/>
        </p:nvCxnSpPr>
        <p:spPr>
          <a:xfrm>
            <a:off x="1524000" y="928466"/>
            <a:ext cx="9144000" cy="0"/>
          </a:xfrm>
          <a:prstGeom prst="line">
            <a:avLst/>
          </a:prstGeom>
          <a:ln w="38100" cmpd="sng">
            <a:solidFill>
              <a:srgbClr val="238B45"/>
            </a:solidFill>
          </a:ln>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296486A0-66FD-445D-9A0E-CBBB7D34C9FC}"/>
              </a:ext>
            </a:extLst>
          </p:cNvPr>
          <p:cNvSpPr txBox="1">
            <a:spLocks/>
          </p:cNvSpPr>
          <p:nvPr/>
        </p:nvSpPr>
        <p:spPr>
          <a:xfrm>
            <a:off x="1050832" y="174724"/>
            <a:ext cx="8970374" cy="55096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2200" b="1" dirty="0">
                <a:solidFill>
                  <a:srgbClr val="006D2C"/>
                </a:solidFill>
                <a:latin typeface="HGSMinchoE" panose="02020800000000000000" pitchFamily="18" charset="-128"/>
                <a:ea typeface="HGSMinchoE" panose="02020800000000000000" pitchFamily="18" charset="-128"/>
                <a:cs typeface="Microsoft Sans Serif" panose="020B0604020202020204" pitchFamily="34" charset="0"/>
              </a:rPr>
              <a:t>Gao Group for Air Quality, Health, and Climate (GGAHC)</a:t>
            </a:r>
            <a:endParaRPr lang="en-US" sz="2200" b="1" dirty="0">
              <a:solidFill>
                <a:srgbClr val="006D2C"/>
              </a:solidFill>
              <a:latin typeface="HGSMinchoE" panose="02020800000000000000" pitchFamily="18" charset="-128"/>
              <a:ea typeface="HGSMinchoE" panose="02020800000000000000" pitchFamily="18" charset="-128"/>
              <a:cs typeface="Microsoft Sans Serif" panose="020B0604020202020204" pitchFamily="34" charset="0"/>
            </a:endParaRPr>
          </a:p>
          <a:p>
            <a:pPr algn="r"/>
            <a:r>
              <a:rPr lang="en-US" sz="2000" dirty="0">
                <a:solidFill>
                  <a:srgbClr val="006D2C"/>
                </a:solidFill>
                <a:latin typeface="HGSMinchoE" panose="02020800000000000000" pitchFamily="18" charset="-128"/>
                <a:ea typeface="HGSMinchoE" panose="02020800000000000000" pitchFamily="18" charset="-128"/>
                <a:cs typeface="Microsoft Sans Serif" panose="020B0604020202020204" pitchFamily="34" charset="0"/>
              </a:rPr>
              <a:t>at Hong Kong Baptist University</a:t>
            </a:r>
          </a:p>
        </p:txBody>
      </p:sp>
      <p:pic>
        <p:nvPicPr>
          <p:cNvPr id="9" name="Picture 8">
            <a:extLst>
              <a:ext uri="{FF2B5EF4-FFF2-40B4-BE49-F238E27FC236}">
                <a16:creationId xmlns:a16="http://schemas.microsoft.com/office/drawing/2014/main" id="{529F092D-DBC9-4DFD-9104-FB35561139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1870" y="7089"/>
            <a:ext cx="914400" cy="887121"/>
          </a:xfrm>
          <a:prstGeom prst="rect">
            <a:avLst/>
          </a:prstGeom>
        </p:spPr>
      </p:pic>
      <p:pic>
        <p:nvPicPr>
          <p:cNvPr id="3" name="Picture 2" descr="Map&#10;&#10;Description automatically generated">
            <a:extLst>
              <a:ext uri="{FF2B5EF4-FFF2-40B4-BE49-F238E27FC236}">
                <a16:creationId xmlns:a16="http://schemas.microsoft.com/office/drawing/2014/main" id="{DABC596E-72E5-41B3-A60B-78D8418C3A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871" y="1564553"/>
            <a:ext cx="3700229" cy="3245367"/>
          </a:xfrm>
          <a:prstGeom prst="rect">
            <a:avLst/>
          </a:prstGeom>
        </p:spPr>
      </p:pic>
      <p:sp>
        <p:nvSpPr>
          <p:cNvPr id="7" name="TextBox 6">
            <a:extLst>
              <a:ext uri="{FF2B5EF4-FFF2-40B4-BE49-F238E27FC236}">
                <a16:creationId xmlns:a16="http://schemas.microsoft.com/office/drawing/2014/main" id="{B4186EA7-4188-4419-9058-F241E62B85CB}"/>
              </a:ext>
            </a:extLst>
          </p:cNvPr>
          <p:cNvSpPr txBox="1"/>
          <p:nvPr/>
        </p:nvSpPr>
        <p:spPr>
          <a:xfrm>
            <a:off x="1665665" y="1061844"/>
            <a:ext cx="4965506" cy="369332"/>
          </a:xfrm>
          <a:prstGeom prst="rect">
            <a:avLst/>
          </a:prstGeom>
          <a:noFill/>
        </p:spPr>
        <p:txBody>
          <a:bodyPr wrap="square" rtlCol="0">
            <a:spAutoFit/>
          </a:bodyPr>
          <a:lstStyle/>
          <a:p>
            <a:pPr defTabSz="457200"/>
            <a:r>
              <a:rPr lang="en-US" dirty="0">
                <a:solidFill>
                  <a:prstClr val="black"/>
                </a:solidFill>
                <a:latin typeface="HGSMinchoE" panose="02020800000000000000" pitchFamily="18" charset="-128"/>
                <a:ea typeface="HGSMinchoE" panose="02020800000000000000" pitchFamily="18" charset="-128"/>
              </a:rPr>
              <a:t>Potential contribution to TOAR-II</a:t>
            </a:r>
          </a:p>
        </p:txBody>
      </p:sp>
      <p:sp>
        <p:nvSpPr>
          <p:cNvPr id="8" name="TextBox 7">
            <a:extLst>
              <a:ext uri="{FF2B5EF4-FFF2-40B4-BE49-F238E27FC236}">
                <a16:creationId xmlns:a16="http://schemas.microsoft.com/office/drawing/2014/main" id="{038C7C98-D5AC-4DE1-9603-0E4BAD2DEF9E}"/>
              </a:ext>
            </a:extLst>
          </p:cNvPr>
          <p:cNvSpPr txBox="1"/>
          <p:nvPr/>
        </p:nvSpPr>
        <p:spPr>
          <a:xfrm>
            <a:off x="5536019" y="1674674"/>
            <a:ext cx="4965506" cy="2308324"/>
          </a:xfrm>
          <a:prstGeom prst="rect">
            <a:avLst/>
          </a:prstGeom>
          <a:noFill/>
        </p:spPr>
        <p:txBody>
          <a:bodyPr wrap="square" rtlCol="0">
            <a:spAutoFit/>
          </a:bodyPr>
          <a:lstStyle/>
          <a:p>
            <a:pPr marL="285750" indent="-285750" algn="just" defTabSz="457200">
              <a:buFont typeface="Wingdings" panose="05000000000000000000" pitchFamily="2" charset="2"/>
              <a:buChar char="§"/>
            </a:pPr>
            <a:r>
              <a:rPr lang="en-US" dirty="0">
                <a:solidFill>
                  <a:prstClr val="black"/>
                </a:solidFill>
                <a:latin typeface="HGSMinchoE" panose="02020800000000000000" pitchFamily="18" charset="-128"/>
                <a:ea typeface="HGSMinchoE" panose="02020800000000000000" pitchFamily="18" charset="-128"/>
              </a:rPr>
              <a:t>WRF-Chem or WRF-GC model to understand the influences of precursors, transport, etc.</a:t>
            </a:r>
          </a:p>
          <a:p>
            <a:pPr algn="just" defTabSz="457200"/>
            <a:endParaRPr lang="en-US" dirty="0">
              <a:solidFill>
                <a:prstClr val="black"/>
              </a:solidFill>
              <a:latin typeface="HGSMinchoE" panose="02020800000000000000" pitchFamily="18" charset="-128"/>
              <a:ea typeface="HGSMinchoE" panose="02020800000000000000" pitchFamily="18" charset="-128"/>
            </a:endParaRPr>
          </a:p>
          <a:p>
            <a:pPr marL="285750" indent="-285750" algn="just" defTabSz="457200">
              <a:buFont typeface="Wingdings" panose="05000000000000000000" pitchFamily="2" charset="2"/>
              <a:buChar char="§"/>
            </a:pPr>
            <a:r>
              <a:rPr lang="en-US" dirty="0">
                <a:solidFill>
                  <a:prstClr val="black"/>
                </a:solidFill>
                <a:latin typeface="HGSMinchoE" panose="02020800000000000000" pitchFamily="18" charset="-128"/>
                <a:ea typeface="HGSMinchoE" panose="02020800000000000000" pitchFamily="18" charset="-128"/>
              </a:rPr>
              <a:t>Statistical methods (machine learning, chemical data assimilation) to fuse ozone data from multiple sources </a:t>
            </a:r>
          </a:p>
        </p:txBody>
      </p:sp>
      <p:sp>
        <p:nvSpPr>
          <p:cNvPr id="10" name="TextBox 9">
            <a:extLst>
              <a:ext uri="{FF2B5EF4-FFF2-40B4-BE49-F238E27FC236}">
                <a16:creationId xmlns:a16="http://schemas.microsoft.com/office/drawing/2014/main" id="{319EFA44-685E-4860-9217-AE4C0A02D1A7}"/>
              </a:ext>
            </a:extLst>
          </p:cNvPr>
          <p:cNvSpPr txBox="1"/>
          <p:nvPr/>
        </p:nvSpPr>
        <p:spPr>
          <a:xfrm>
            <a:off x="2516271" y="4924648"/>
            <a:ext cx="2438503" cy="307777"/>
          </a:xfrm>
          <a:prstGeom prst="rect">
            <a:avLst/>
          </a:prstGeom>
          <a:noFill/>
        </p:spPr>
        <p:txBody>
          <a:bodyPr wrap="square" rtlCol="0">
            <a:spAutoFit/>
          </a:bodyPr>
          <a:lstStyle/>
          <a:p>
            <a:pPr defTabSz="457200"/>
            <a:r>
              <a:rPr lang="en-US" sz="1400" dirty="0">
                <a:solidFill>
                  <a:prstClr val="black"/>
                </a:solidFill>
                <a:latin typeface="HGSMinchoE" panose="02020800000000000000" pitchFamily="18" charset="-128"/>
                <a:ea typeface="HGSMinchoE" panose="02020800000000000000" pitchFamily="18" charset="-128"/>
              </a:rPr>
              <a:t>Gao et al., 2020</a:t>
            </a:r>
          </a:p>
        </p:txBody>
      </p:sp>
      <p:pic>
        <p:nvPicPr>
          <p:cNvPr id="11" name="Picture 10" descr="Map&#10;&#10;Description automatically generated">
            <a:extLst>
              <a:ext uri="{FF2B5EF4-FFF2-40B4-BE49-F238E27FC236}">
                <a16:creationId xmlns:a16="http://schemas.microsoft.com/office/drawing/2014/main" id="{41D05FC9-BA7F-4ED1-B6BA-2D62794A77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6020" y="4069711"/>
            <a:ext cx="3700229" cy="2685880"/>
          </a:xfrm>
          <a:prstGeom prst="rect">
            <a:avLst/>
          </a:prstGeom>
        </p:spPr>
      </p:pic>
      <p:sp>
        <p:nvSpPr>
          <p:cNvPr id="12" name="TextBox 11">
            <a:extLst>
              <a:ext uri="{FF2B5EF4-FFF2-40B4-BE49-F238E27FC236}">
                <a16:creationId xmlns:a16="http://schemas.microsoft.com/office/drawing/2014/main" id="{F9455E49-0691-496B-9807-59ACD0B48CAB}"/>
              </a:ext>
            </a:extLst>
          </p:cNvPr>
          <p:cNvSpPr txBox="1"/>
          <p:nvPr/>
        </p:nvSpPr>
        <p:spPr>
          <a:xfrm>
            <a:off x="9282274" y="6447815"/>
            <a:ext cx="2438503" cy="307777"/>
          </a:xfrm>
          <a:prstGeom prst="rect">
            <a:avLst/>
          </a:prstGeom>
          <a:noFill/>
        </p:spPr>
        <p:txBody>
          <a:bodyPr wrap="square" rtlCol="0">
            <a:spAutoFit/>
          </a:bodyPr>
          <a:lstStyle/>
          <a:p>
            <a:pPr defTabSz="457200"/>
            <a:r>
              <a:rPr lang="en-US" sz="1400" dirty="0">
                <a:solidFill>
                  <a:prstClr val="black"/>
                </a:solidFill>
                <a:latin typeface="HGSMinchoE" panose="02020800000000000000" pitchFamily="18" charset="-128"/>
                <a:ea typeface="HGSMinchoE" panose="02020800000000000000" pitchFamily="18" charset="-128"/>
              </a:rPr>
              <a:t>Liu et al., 2021</a:t>
            </a:r>
          </a:p>
        </p:txBody>
      </p:sp>
    </p:spTree>
    <p:extLst>
      <p:ext uri="{BB962C8B-B14F-4D97-AF65-F5344CB8AC3E}">
        <p14:creationId xmlns:p14="http://schemas.microsoft.com/office/powerpoint/2010/main" val="6397154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9"/>
          <p:cNvSpPr txBox="1">
            <a:spLocks noChangeArrowheads="1"/>
          </p:cNvSpPr>
          <p:nvPr/>
        </p:nvSpPr>
        <p:spPr bwMode="auto">
          <a:xfrm>
            <a:off x="1568451" y="344488"/>
            <a:ext cx="6835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b="1">
                <a:solidFill>
                  <a:prstClr val="black"/>
                </a:solidFill>
                <a:latin typeface="微软雅黑" panose="020B0503020204020204" pitchFamily="34" charset="-122"/>
                <a:ea typeface="微软雅黑" panose="020B0503020204020204" pitchFamily="34" charset="-122"/>
              </a:rPr>
              <a:t>I am leading </a:t>
            </a:r>
            <a:r>
              <a:rPr lang="en-US" altLang="zh-CN" b="1">
                <a:solidFill>
                  <a:srgbClr val="FF0000"/>
                </a:solidFill>
                <a:latin typeface="微软雅黑" panose="020B0503020204020204" pitchFamily="34" charset="-122"/>
                <a:ea typeface="微软雅黑" panose="020B0503020204020204" pitchFamily="34" charset="-122"/>
              </a:rPr>
              <a:t>REACH</a:t>
            </a:r>
            <a:r>
              <a:rPr lang="en-US" altLang="zh-CN" b="1">
                <a:solidFill>
                  <a:prstClr val="black"/>
                </a:solidFill>
                <a:latin typeface="微软雅黑" panose="020B0503020204020204" pitchFamily="34" charset="-122"/>
                <a:ea typeface="微软雅黑" panose="020B0503020204020204" pitchFamily="34" charset="-122"/>
              </a:rPr>
              <a:t> group @NUIST</a:t>
            </a:r>
          </a:p>
          <a:p>
            <a:pPr fontAlgn="base">
              <a:spcBef>
                <a:spcPct val="0"/>
              </a:spcBef>
              <a:spcAft>
                <a:spcPct val="0"/>
              </a:spcAft>
            </a:pPr>
            <a:r>
              <a:rPr lang="en-US" altLang="zh-CN" b="1">
                <a:solidFill>
                  <a:prstClr val="black"/>
                </a:solidFill>
                <a:latin typeface="微软雅黑" panose="020B0503020204020204" pitchFamily="34" charset="-122"/>
                <a:ea typeface="微软雅黑" panose="020B0503020204020204" pitchFamily="34" charset="-122"/>
              </a:rPr>
              <a:t>(</a:t>
            </a:r>
            <a:r>
              <a:rPr lang="en-US" altLang="zh-CN" b="1">
                <a:solidFill>
                  <a:srgbClr val="FF0000"/>
                </a:solidFill>
                <a:latin typeface="微软雅黑" panose="020B0503020204020204" pitchFamily="34" charset="-122"/>
                <a:ea typeface="微软雅黑" panose="020B0503020204020204" pitchFamily="34" charset="-122"/>
              </a:rPr>
              <a:t>R</a:t>
            </a:r>
            <a:r>
              <a:rPr lang="en-US" altLang="zh-CN" b="1">
                <a:solidFill>
                  <a:prstClr val="black"/>
                </a:solidFill>
                <a:latin typeface="微软雅黑" panose="020B0503020204020204" pitchFamily="34" charset="-122"/>
                <a:ea typeface="微软雅黑" panose="020B0503020204020204" pitchFamily="34" charset="-122"/>
              </a:rPr>
              <a:t>esearch for </a:t>
            </a:r>
            <a:r>
              <a:rPr lang="en-US" altLang="zh-CN" b="1">
                <a:solidFill>
                  <a:srgbClr val="FF0000"/>
                </a:solidFill>
                <a:latin typeface="微软雅黑" panose="020B0503020204020204" pitchFamily="34" charset="-122"/>
                <a:ea typeface="微软雅黑" panose="020B0503020204020204" pitchFamily="34" charset="-122"/>
              </a:rPr>
              <a:t>E</a:t>
            </a:r>
            <a:r>
              <a:rPr lang="en-US" altLang="zh-CN" b="1">
                <a:solidFill>
                  <a:prstClr val="black"/>
                </a:solidFill>
                <a:latin typeface="微软雅黑" panose="020B0503020204020204" pitchFamily="34" charset="-122"/>
                <a:ea typeface="微软雅黑" panose="020B0503020204020204" pitchFamily="34" charset="-122"/>
              </a:rPr>
              <a:t>nergy, </a:t>
            </a:r>
            <a:r>
              <a:rPr lang="en-US" altLang="zh-CN" b="1">
                <a:solidFill>
                  <a:srgbClr val="FF0000"/>
                </a:solidFill>
                <a:latin typeface="微软雅黑" panose="020B0503020204020204" pitchFamily="34" charset="-122"/>
                <a:ea typeface="微软雅黑" panose="020B0503020204020204" pitchFamily="34" charset="-122"/>
              </a:rPr>
              <a:t>A</a:t>
            </a:r>
            <a:r>
              <a:rPr lang="en-US" altLang="zh-CN" b="1">
                <a:solidFill>
                  <a:prstClr val="black"/>
                </a:solidFill>
                <a:latin typeface="微软雅黑" panose="020B0503020204020204" pitchFamily="34" charset="-122"/>
                <a:ea typeface="微软雅黑" panose="020B0503020204020204" pitchFamily="34" charset="-122"/>
              </a:rPr>
              <a:t>ir Quality,</a:t>
            </a:r>
            <a:r>
              <a:rPr lang="en-US" altLang="zh-CN" b="1">
                <a:solidFill>
                  <a:srgbClr val="FF0000"/>
                </a:solidFill>
                <a:latin typeface="微软雅黑" panose="020B0503020204020204" pitchFamily="34" charset="-122"/>
                <a:ea typeface="微软雅黑" panose="020B0503020204020204" pitchFamily="34" charset="-122"/>
              </a:rPr>
              <a:t> C</a:t>
            </a:r>
            <a:r>
              <a:rPr lang="en-US" altLang="zh-CN" b="1">
                <a:solidFill>
                  <a:prstClr val="black"/>
                </a:solidFill>
                <a:latin typeface="微软雅黑" panose="020B0503020204020204" pitchFamily="34" charset="-122"/>
                <a:ea typeface="微软雅黑" panose="020B0503020204020204" pitchFamily="34" charset="-122"/>
              </a:rPr>
              <a:t>limate, and </a:t>
            </a:r>
            <a:r>
              <a:rPr lang="en-US" altLang="zh-CN" b="1">
                <a:solidFill>
                  <a:srgbClr val="FF0000"/>
                </a:solidFill>
                <a:latin typeface="微软雅黑" panose="020B0503020204020204" pitchFamily="34" charset="-122"/>
                <a:ea typeface="微软雅黑" panose="020B0503020204020204" pitchFamily="34" charset="-122"/>
              </a:rPr>
              <a:t>H</a:t>
            </a:r>
            <a:r>
              <a:rPr lang="en-US" altLang="zh-CN" b="1">
                <a:solidFill>
                  <a:prstClr val="black"/>
                </a:solidFill>
                <a:latin typeface="微软雅黑" panose="020B0503020204020204" pitchFamily="34" charset="-122"/>
                <a:ea typeface="微软雅黑" panose="020B0503020204020204" pitchFamily="34" charset="-122"/>
              </a:rPr>
              <a:t>ealth)</a:t>
            </a:r>
            <a:endParaRPr lang="zh-CN" altLang="en-US" sz="1600" b="1">
              <a:solidFill>
                <a:srgbClr val="C00000"/>
              </a:solidFill>
              <a:latin typeface="微软雅黑" panose="020B0503020204020204" pitchFamily="34" charset="-122"/>
              <a:ea typeface="微软雅黑" panose="020B0503020204020204" pitchFamily="34" charset="-122"/>
            </a:endParaRPr>
          </a:p>
        </p:txBody>
      </p:sp>
      <p:sp>
        <p:nvSpPr>
          <p:cNvPr id="5123" name="TextBox 5"/>
          <p:cNvSpPr txBox="1">
            <a:spLocks noChangeArrowheads="1"/>
          </p:cNvSpPr>
          <p:nvPr/>
        </p:nvSpPr>
        <p:spPr bwMode="auto">
          <a:xfrm>
            <a:off x="10096500" y="56388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endParaRPr lang="en-US" altLang="zh-CN">
              <a:solidFill>
                <a:prstClr val="black"/>
              </a:solidFill>
            </a:endParaRPr>
          </a:p>
        </p:txBody>
      </p:sp>
      <p:pic>
        <p:nvPicPr>
          <p:cNvPr id="5124" name="Picture 2" descr="F:\REACH_Group\pics\REACH-group20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1" y="1084263"/>
            <a:ext cx="2513013"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3525" y="1036639"/>
            <a:ext cx="2609850" cy="174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6689" y="4532314"/>
            <a:ext cx="2860675"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图片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5438" y="4532314"/>
            <a:ext cx="3389312"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6"/>
          <a:stretch>
            <a:fillRect/>
          </a:stretch>
        </p:blipFill>
        <p:spPr>
          <a:xfrm>
            <a:off x="3625850" y="1917700"/>
            <a:ext cx="4821238" cy="2713038"/>
          </a:xfrm>
          <a:prstGeom prst="rect">
            <a:avLst/>
          </a:prstGeom>
          <a:effectLst>
            <a:outerShdw blurRad="50800" dist="50800" dir="5400000" sx="1000" sy="1000" algn="ctr" rotWithShape="0">
              <a:srgbClr val="000000">
                <a:alpha val="56000"/>
              </a:srgbClr>
            </a:outerShdw>
          </a:effectLst>
        </p:spPr>
      </p:pic>
    </p:spTree>
    <p:extLst>
      <p:ext uri="{BB962C8B-B14F-4D97-AF65-F5344CB8AC3E}">
        <p14:creationId xmlns:p14="http://schemas.microsoft.com/office/powerpoint/2010/main" val="4036729035"/>
      </p:ext>
    </p:extLst>
  </p:cSld>
  <p:clrMapOvr>
    <a:masterClrMapping/>
  </p:clrMapOvr>
  <p:transition spd="slow" advTm="42479"/>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5</a:t>
            </a:fld>
            <a:endParaRPr lang="en-US"/>
          </a:p>
        </p:txBody>
      </p:sp>
      <p:pic>
        <p:nvPicPr>
          <p:cNvPr id="4" name="Picture 3"/>
          <p:cNvPicPr>
            <a:picLocks noChangeAspect="1"/>
          </p:cNvPicPr>
          <p:nvPr/>
        </p:nvPicPr>
        <p:blipFill>
          <a:blip r:embed="rId2"/>
          <a:stretch>
            <a:fillRect/>
          </a:stretch>
        </p:blipFill>
        <p:spPr>
          <a:xfrm>
            <a:off x="0" y="1121393"/>
            <a:ext cx="5669955" cy="5234958"/>
          </a:xfrm>
          <a:prstGeom prst="rect">
            <a:avLst/>
          </a:prstGeom>
        </p:spPr>
      </p:pic>
      <p:sp>
        <p:nvSpPr>
          <p:cNvPr id="5" name="矩形 4"/>
          <p:cNvSpPr/>
          <p:nvPr/>
        </p:nvSpPr>
        <p:spPr>
          <a:xfrm>
            <a:off x="1194401" y="6413323"/>
            <a:ext cx="2543838" cy="369332"/>
          </a:xfrm>
          <a:prstGeom prst="rect">
            <a:avLst/>
          </a:prstGeom>
        </p:spPr>
        <p:txBody>
          <a:bodyPr wrap="none">
            <a:spAutoFit/>
          </a:bodyPr>
          <a:lstStyle/>
          <a:p>
            <a:r>
              <a:rPr lang="zh-CN" altLang="en-US" dirty="0"/>
              <a:t>https://join.fz-juelich.de/</a:t>
            </a:r>
          </a:p>
        </p:txBody>
      </p:sp>
      <p:sp>
        <p:nvSpPr>
          <p:cNvPr id="6" name="矩形 5"/>
          <p:cNvSpPr/>
          <p:nvPr/>
        </p:nvSpPr>
        <p:spPr>
          <a:xfrm>
            <a:off x="365051" y="645334"/>
            <a:ext cx="4726166" cy="400110"/>
          </a:xfrm>
          <a:prstGeom prst="rect">
            <a:avLst/>
          </a:prstGeom>
        </p:spPr>
        <p:txBody>
          <a:bodyPr wrap="none">
            <a:spAutoFit/>
          </a:bodyPr>
          <a:lstStyle/>
          <a:p>
            <a:r>
              <a:rPr lang="en-US" altLang="zh-CN" sz="2000" b="1" dirty="0" smtClean="0">
                <a:latin typeface="Arial" panose="020B0604020202020204" pitchFamily="34" charset="0"/>
                <a:cs typeface="Arial" panose="020B0604020202020204" pitchFamily="34" charset="0"/>
              </a:rPr>
              <a:t>Open-access TOAR-I ozone database</a:t>
            </a:r>
            <a:endParaRPr lang="zh-CN" altLang="en-US" sz="20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955" y="1817531"/>
            <a:ext cx="6584776" cy="4059752"/>
          </a:xfrm>
          <a:prstGeom prst="rect">
            <a:avLst/>
          </a:prstGeom>
        </p:spPr>
      </p:pic>
      <p:sp>
        <p:nvSpPr>
          <p:cNvPr id="8" name="文本框 7"/>
          <p:cNvSpPr txBox="1"/>
          <p:nvPr/>
        </p:nvSpPr>
        <p:spPr>
          <a:xfrm>
            <a:off x="6577780" y="1506323"/>
            <a:ext cx="4769126"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JJA daytime average ozone, 2010-2014, TOAR I</a:t>
            </a:r>
            <a:endParaRPr lang="zh-CN" altLang="en-US" sz="1600" b="1" dirty="0">
              <a:latin typeface="Arial" panose="020B0604020202020204" pitchFamily="34" charset="0"/>
              <a:cs typeface="Arial" panose="020B0604020202020204" pitchFamily="34" charset="0"/>
            </a:endParaRPr>
          </a:p>
        </p:txBody>
      </p:sp>
      <p:sp>
        <p:nvSpPr>
          <p:cNvPr id="9" name="矩形 8"/>
          <p:cNvSpPr/>
          <p:nvPr/>
        </p:nvSpPr>
        <p:spPr>
          <a:xfrm>
            <a:off x="7463815" y="6356351"/>
            <a:ext cx="3365024" cy="369332"/>
          </a:xfrm>
          <a:prstGeom prst="rect">
            <a:avLst/>
          </a:prstGeom>
        </p:spPr>
        <p:txBody>
          <a:bodyPr wrap="none">
            <a:spAutoFit/>
          </a:bodyPr>
          <a:lstStyle/>
          <a:p>
            <a:pPr algn="ctr"/>
            <a:r>
              <a:rPr lang="en-US" altLang="zh-CN" dirty="0">
                <a:solidFill>
                  <a:srgbClr val="0000FF"/>
                </a:solidFill>
                <a:latin typeface="Arial" panose="020B0604020202020204" pitchFamily="34" charset="0"/>
                <a:cs typeface="Arial" panose="020B0604020202020204" pitchFamily="34" charset="0"/>
              </a:rPr>
              <a:t>[Gaudel et al., 2018, Elementa]</a:t>
            </a:r>
            <a:endParaRPr lang="zh-CN" altLang="en-US" dirty="0">
              <a:solidFill>
                <a:srgbClr val="0000FF"/>
              </a:solidFill>
              <a:latin typeface="Arial" panose="020B0604020202020204" pitchFamily="34" charset="0"/>
              <a:cs typeface="Arial" panose="020B0604020202020204" pitchFamily="34" charset="0"/>
            </a:endParaRPr>
          </a:p>
        </p:txBody>
      </p:sp>
      <p:sp>
        <p:nvSpPr>
          <p:cNvPr id="10" name="矩形 9"/>
          <p:cNvSpPr/>
          <p:nvPr/>
        </p:nvSpPr>
        <p:spPr>
          <a:xfrm>
            <a:off x="6713996" y="659517"/>
            <a:ext cx="5221301" cy="707886"/>
          </a:xfrm>
          <a:prstGeom prst="rect">
            <a:avLst/>
          </a:prstGeom>
        </p:spPr>
        <p:txBody>
          <a:bodyPr wrap="none">
            <a:spAutoFit/>
          </a:bodyPr>
          <a:lstStyle/>
          <a:p>
            <a:r>
              <a:rPr lang="en-US" altLang="zh-CN" sz="2000" b="1" dirty="0" smtClean="0">
                <a:latin typeface="Arial" panose="020B0604020202020204" pitchFamily="34" charset="0"/>
                <a:cs typeface="Arial" panose="020B0604020202020204" pitchFamily="34" charset="0"/>
              </a:rPr>
              <a:t>First global-scale view of  surface ozone</a:t>
            </a:r>
          </a:p>
          <a:p>
            <a:r>
              <a:rPr lang="en-US" altLang="zh-CN" sz="2000" b="1" dirty="0" smtClean="0">
                <a:latin typeface="Arial" panose="020B0604020202020204" pitchFamily="34" charset="0"/>
                <a:cs typeface="Arial" panose="020B0604020202020204" pitchFamily="34" charset="0"/>
              </a:rPr>
              <a:t>(9 highly cited publications in Elementa) </a:t>
            </a:r>
            <a:endParaRPr lang="zh-CN" altLang="en-US" sz="2000" dirty="0"/>
          </a:p>
        </p:txBody>
      </p:sp>
      <p:sp>
        <p:nvSpPr>
          <p:cNvPr id="11" name="文本框 10"/>
          <p:cNvSpPr txBox="1"/>
          <p:nvPr/>
        </p:nvSpPr>
        <p:spPr>
          <a:xfrm>
            <a:off x="59007" y="101702"/>
            <a:ext cx="5165838" cy="461665"/>
          </a:xfrm>
          <a:prstGeom prst="rect">
            <a:avLst/>
          </a:prstGeom>
          <a:noFill/>
        </p:spPr>
        <p:txBody>
          <a:bodyPr wrap="none" rtlCol="0">
            <a:spAutoFit/>
          </a:bodyPr>
          <a:lstStyle/>
          <a:p>
            <a:r>
              <a:rPr lang="en-US" altLang="zh-CN" sz="2400" b="1" dirty="0" smtClean="0">
                <a:solidFill>
                  <a:srgbClr val="92D050"/>
                </a:solidFill>
                <a:latin typeface="Arial" panose="020B0604020202020204" pitchFamily="34" charset="0"/>
                <a:cs typeface="Arial" panose="020B0604020202020204" pitchFamily="34" charset="0"/>
              </a:rPr>
              <a:t>TOAR-I (2014-2019) </a:t>
            </a:r>
            <a:r>
              <a:rPr lang="en-US" altLang="zh-CN" sz="2400" b="1" dirty="0" smtClean="0">
                <a:solidFill>
                  <a:srgbClr val="002060"/>
                </a:solidFill>
                <a:latin typeface="Arial" panose="020B0604020202020204" pitchFamily="34" charset="0"/>
                <a:cs typeface="Arial" panose="020B0604020202020204" pitchFamily="34" charset="0"/>
              </a:rPr>
              <a:t>Achievements</a:t>
            </a:r>
            <a:endParaRPr lang="zh-CN" altLang="en-US" sz="24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65420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1752601" y="609600"/>
            <a:ext cx="6411913" cy="3170238"/>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defRPr/>
            </a:pPr>
            <a:r>
              <a:rPr lang="en-US" altLang="zh-CN" sz="2000" b="1" dirty="0">
                <a:solidFill>
                  <a:prstClr val="black"/>
                </a:solidFill>
                <a:latin typeface="微软雅黑" panose="020B0503020204020204" pitchFamily="34" charset="-122"/>
                <a:ea typeface="微软雅黑" panose="020B0503020204020204" pitchFamily="34" charset="-122"/>
              </a:rPr>
              <a:t>We have CMAQ prediction results in 2013-2018</a:t>
            </a:r>
          </a:p>
          <a:p>
            <a:pPr fontAlgn="base">
              <a:spcBef>
                <a:spcPct val="0"/>
              </a:spcBef>
              <a:spcAft>
                <a:spcPct val="0"/>
              </a:spcAft>
              <a:defRPr/>
            </a:pP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indent="-342900" fontAlgn="base">
              <a:spcBef>
                <a:spcPct val="0"/>
              </a:spcBef>
              <a:spcAft>
                <a:spcPct val="0"/>
              </a:spcAft>
              <a:buFont typeface="Wingdings" panose="05000000000000000000" pitchFamily="2" charset="2"/>
              <a:buChar char="ü"/>
              <a:defRPr/>
            </a:pPr>
            <a:r>
              <a:rPr lang="en-US" altLang="zh-CN" sz="1600" b="1" dirty="0">
                <a:solidFill>
                  <a:srgbClr val="C00000"/>
                </a:solidFill>
                <a:latin typeface="微软雅黑" panose="020B0503020204020204" pitchFamily="34" charset="-122"/>
                <a:ea typeface="微软雅黑" panose="020B0503020204020204" pitchFamily="34" charset="-122"/>
              </a:rPr>
              <a:t>Domain: China</a:t>
            </a:r>
          </a:p>
          <a:p>
            <a:pPr marL="342900" indent="-342900" fontAlgn="base">
              <a:spcBef>
                <a:spcPct val="0"/>
              </a:spcBef>
              <a:spcAft>
                <a:spcPct val="0"/>
              </a:spcAft>
              <a:buFont typeface="Wingdings" panose="05000000000000000000" pitchFamily="2" charset="2"/>
              <a:buChar char="ü"/>
              <a:defRPr/>
            </a:pPr>
            <a:r>
              <a:rPr lang="en-US" altLang="zh-CN" sz="1600" b="1" dirty="0">
                <a:solidFill>
                  <a:srgbClr val="C00000"/>
                </a:solidFill>
                <a:latin typeface="微软雅黑" panose="020B0503020204020204" pitchFamily="34" charset="-122"/>
                <a:ea typeface="微软雅黑" panose="020B0503020204020204" pitchFamily="34" charset="-122"/>
              </a:rPr>
              <a:t>Grid Resolution:</a:t>
            </a:r>
            <a:r>
              <a:rPr lang="zh-CN" altLang="en-US" sz="1600" b="1" dirty="0">
                <a:solidFill>
                  <a:srgbClr val="C00000"/>
                </a:solidFill>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36km</a:t>
            </a:r>
          </a:p>
          <a:p>
            <a:pPr marL="342900" indent="-342900" fontAlgn="base">
              <a:spcBef>
                <a:spcPct val="0"/>
              </a:spcBef>
              <a:spcAft>
                <a:spcPct val="0"/>
              </a:spcAft>
              <a:buFont typeface="Wingdings" panose="05000000000000000000" pitchFamily="2" charset="2"/>
              <a:buChar char="ü"/>
              <a:defRPr/>
            </a:pPr>
            <a:r>
              <a:rPr lang="en-US" altLang="zh-CN" sz="1600" b="1" dirty="0">
                <a:solidFill>
                  <a:srgbClr val="C00000"/>
                </a:solidFill>
                <a:latin typeface="微软雅黑" panose="020B0503020204020204" pitchFamily="34" charset="-122"/>
                <a:ea typeface="微软雅黑" panose="020B0503020204020204" pitchFamily="34" charset="-122"/>
              </a:rPr>
              <a:t>WRFv4.0</a:t>
            </a:r>
          </a:p>
          <a:p>
            <a:pPr marL="342900" indent="-342900" fontAlgn="base">
              <a:spcBef>
                <a:spcPct val="0"/>
              </a:spcBef>
              <a:spcAft>
                <a:spcPct val="0"/>
              </a:spcAft>
              <a:buFont typeface="Wingdings" panose="05000000000000000000" pitchFamily="2" charset="2"/>
              <a:buChar char="ü"/>
              <a:defRPr/>
            </a:pPr>
            <a:r>
              <a:rPr lang="en-US" altLang="zh-CN" sz="1600" b="1" dirty="0">
                <a:solidFill>
                  <a:srgbClr val="C00000"/>
                </a:solidFill>
                <a:latin typeface="微软雅黑" panose="020B0503020204020204" pitchFamily="34" charset="-122"/>
                <a:ea typeface="微软雅黑" panose="020B0503020204020204" pitchFamily="34" charset="-122"/>
              </a:rPr>
              <a:t>MEICv1.3+REAS2.1+MEGAN2.1+FINN</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indent="-342900" fontAlgn="base">
              <a:spcBef>
                <a:spcPct val="0"/>
              </a:spcBef>
              <a:spcAft>
                <a:spcPct val="0"/>
              </a:spcAft>
              <a:buFont typeface="Wingdings" panose="05000000000000000000" pitchFamily="2" charset="2"/>
              <a:buChar char="ü"/>
              <a:defRPr/>
            </a:pPr>
            <a:r>
              <a:rPr lang="en-US" altLang="zh-CN" sz="1600" b="1" dirty="0">
                <a:solidFill>
                  <a:srgbClr val="C00000"/>
                </a:solidFill>
                <a:latin typeface="微软雅黑" panose="020B0503020204020204" pitchFamily="34" charset="-122"/>
                <a:ea typeface="微软雅黑" panose="020B0503020204020204" pitchFamily="34" charset="-122"/>
              </a:rPr>
              <a:t>CMAQ v5.2</a:t>
            </a:r>
          </a:p>
          <a:p>
            <a:pPr marL="1085850" lvl="1" indent="-342900" fontAlgn="base">
              <a:spcBef>
                <a:spcPct val="0"/>
              </a:spcBef>
              <a:spcAft>
                <a:spcPct val="0"/>
              </a:spcAft>
              <a:buFont typeface="Wingdings" panose="05000000000000000000" pitchFamily="2" charset="2"/>
              <a:buChar char="p"/>
              <a:defRPr/>
            </a:pPr>
            <a:r>
              <a:rPr lang="en-US" altLang="zh-CN" sz="1600" b="1" dirty="0">
                <a:solidFill>
                  <a:srgbClr val="C00000"/>
                </a:solidFill>
                <a:latin typeface="微软雅黑" panose="020B0503020204020204" pitchFamily="34" charset="-122"/>
                <a:ea typeface="微软雅黑" panose="020B0503020204020204" pitchFamily="34" charset="-122"/>
              </a:rPr>
              <a:t>SO</a:t>
            </a:r>
            <a:r>
              <a:rPr lang="en-US" altLang="zh-CN" sz="1600" b="1" baseline="-25000" dirty="0">
                <a:solidFill>
                  <a:srgbClr val="C00000"/>
                </a:solidFill>
                <a:latin typeface="微软雅黑" panose="020B0503020204020204" pitchFamily="34" charset="-122"/>
                <a:ea typeface="微软雅黑" panose="020B0503020204020204" pitchFamily="34" charset="-122"/>
              </a:rPr>
              <a:t>2</a:t>
            </a:r>
            <a:r>
              <a:rPr lang="en-US" altLang="zh-CN" sz="1600" b="1" dirty="0">
                <a:solidFill>
                  <a:srgbClr val="C00000"/>
                </a:solidFill>
                <a:latin typeface="微软雅黑" panose="020B0503020204020204" pitchFamily="34" charset="-122"/>
                <a:ea typeface="微软雅黑" panose="020B0503020204020204" pitchFamily="34" charset="-122"/>
              </a:rPr>
              <a:t> het. formation   </a:t>
            </a:r>
            <a:r>
              <a:rPr lang="da-DK" altLang="zh-CN" sz="1000" dirty="0">
                <a:solidFill>
                  <a:prstClr val="black"/>
                </a:solidFill>
                <a:latin typeface="微软雅黑" panose="020B0503020204020204" pitchFamily="34" charset="-122"/>
                <a:ea typeface="微软雅黑" panose="020B0503020204020204" pitchFamily="34" charset="-122"/>
              </a:rPr>
              <a:t>Zhang et al., (2015), Hu et al. (2017) </a:t>
            </a:r>
            <a:endParaRPr lang="en-US" altLang="zh-CN" sz="1600" dirty="0">
              <a:solidFill>
                <a:prstClr val="black"/>
              </a:solidFill>
              <a:latin typeface="微软雅黑" panose="020B0503020204020204" pitchFamily="34" charset="-122"/>
              <a:ea typeface="微软雅黑" panose="020B0503020204020204" pitchFamily="34" charset="-122"/>
            </a:endParaRPr>
          </a:p>
          <a:p>
            <a:pPr marL="1085850" lvl="1" indent="-342900" fontAlgn="base">
              <a:spcBef>
                <a:spcPct val="0"/>
              </a:spcBef>
              <a:spcAft>
                <a:spcPct val="0"/>
              </a:spcAft>
              <a:buFont typeface="Wingdings" panose="05000000000000000000" pitchFamily="2" charset="2"/>
              <a:buChar char="p"/>
              <a:defRPr/>
            </a:pPr>
            <a:r>
              <a:rPr lang="en-US" altLang="zh-CN" sz="1600" b="1" dirty="0">
                <a:solidFill>
                  <a:srgbClr val="C00000"/>
                </a:solidFill>
                <a:latin typeface="微软雅黑" panose="020B0503020204020204" pitchFamily="34" charset="-122"/>
                <a:ea typeface="微软雅黑" panose="020B0503020204020204" pitchFamily="34" charset="-122"/>
              </a:rPr>
              <a:t>NO</a:t>
            </a:r>
            <a:r>
              <a:rPr lang="en-US" altLang="zh-CN" sz="1600" b="1" baseline="-25000" dirty="0">
                <a:solidFill>
                  <a:srgbClr val="C00000"/>
                </a:solidFill>
                <a:latin typeface="微软雅黑" panose="020B0503020204020204" pitchFamily="34" charset="-122"/>
                <a:ea typeface="微软雅黑" panose="020B0503020204020204" pitchFamily="34" charset="-122"/>
              </a:rPr>
              <a:t>2</a:t>
            </a:r>
            <a:r>
              <a:rPr lang="en-US" altLang="zh-CN" sz="1600" b="1" dirty="0">
                <a:solidFill>
                  <a:srgbClr val="C00000"/>
                </a:solidFill>
                <a:latin typeface="微软雅黑" panose="020B0503020204020204" pitchFamily="34" charset="-122"/>
                <a:ea typeface="微软雅黑" panose="020B0503020204020204" pitchFamily="34" charset="-122"/>
              </a:rPr>
              <a:t> het. formation  </a:t>
            </a:r>
            <a:r>
              <a:rPr lang="en-US" altLang="zh-CN" sz="1000" dirty="0">
                <a:solidFill>
                  <a:prstClr val="black"/>
                </a:solidFill>
                <a:latin typeface="微软雅黑" panose="020B0503020204020204" pitchFamily="34" charset="-122"/>
                <a:ea typeface="微软雅黑" panose="020B0503020204020204" pitchFamily="34" charset="-122"/>
              </a:rPr>
              <a:t>Zheng et al. (2015)</a:t>
            </a:r>
          </a:p>
          <a:p>
            <a:pPr marL="1085850" lvl="1" indent="-342900" fontAlgn="base">
              <a:spcBef>
                <a:spcPct val="0"/>
              </a:spcBef>
              <a:spcAft>
                <a:spcPct val="0"/>
              </a:spcAft>
              <a:buFont typeface="Wingdings" panose="05000000000000000000" pitchFamily="2" charset="2"/>
              <a:buChar char="p"/>
              <a:defRPr/>
            </a:pPr>
            <a:r>
              <a:rPr lang="da-DK" altLang="zh-CN" sz="1600" b="1" dirty="0">
                <a:solidFill>
                  <a:srgbClr val="C00000"/>
                </a:solidFill>
                <a:latin typeface="微软雅黑" panose="020B0503020204020204" pitchFamily="34" charset="-122"/>
                <a:ea typeface="微软雅黑" panose="020B0503020204020204" pitchFamily="34" charset="-122"/>
              </a:rPr>
              <a:t>GLY/MGLY → SOA    </a:t>
            </a:r>
            <a:r>
              <a:rPr lang="da-DK" altLang="zh-CN" sz="1000" dirty="0">
                <a:solidFill>
                  <a:prstClr val="black"/>
                </a:solidFill>
                <a:latin typeface="微软雅黑" panose="020B0503020204020204" pitchFamily="34" charset="-122"/>
                <a:ea typeface="微软雅黑" panose="020B0503020204020204" pitchFamily="34" charset="-122"/>
              </a:rPr>
              <a:t>Fu et al., (2018), Ying et al. (2014) </a:t>
            </a:r>
          </a:p>
          <a:p>
            <a:pPr marL="1085850" lvl="1" indent="-342900" fontAlgn="base">
              <a:spcBef>
                <a:spcPct val="0"/>
              </a:spcBef>
              <a:spcAft>
                <a:spcPct val="0"/>
              </a:spcAft>
              <a:buFont typeface="Wingdings" panose="05000000000000000000" pitchFamily="2" charset="2"/>
              <a:buChar char="p"/>
              <a:defRPr/>
            </a:pPr>
            <a:r>
              <a:rPr lang="en-US" altLang="zh-CN" sz="1600" b="1" dirty="0">
                <a:solidFill>
                  <a:srgbClr val="C00000"/>
                </a:solidFill>
                <a:latin typeface="微软雅黑" panose="020B0503020204020204" pitchFamily="34" charset="-122"/>
                <a:ea typeface="微软雅黑" panose="020B0503020204020204" pitchFamily="34" charset="-122"/>
              </a:rPr>
              <a:t>HO</a:t>
            </a:r>
            <a:r>
              <a:rPr lang="en-US" altLang="zh-CN" sz="1600" b="1" baseline="-25000" dirty="0">
                <a:solidFill>
                  <a:srgbClr val="C00000"/>
                </a:solidFill>
                <a:latin typeface="微软雅黑" panose="020B0503020204020204" pitchFamily="34" charset="-122"/>
                <a:ea typeface="微软雅黑" panose="020B0503020204020204" pitchFamily="34" charset="-122"/>
              </a:rPr>
              <a:t>2</a:t>
            </a:r>
            <a:r>
              <a:rPr lang="en-US" altLang="zh-CN" sz="1600" b="1" dirty="0">
                <a:solidFill>
                  <a:srgbClr val="C00000"/>
                </a:solidFill>
                <a:latin typeface="微软雅黑" panose="020B0503020204020204" pitchFamily="34" charset="-122"/>
                <a:ea typeface="微软雅黑" panose="020B0503020204020204" pitchFamily="34" charset="-122"/>
              </a:rPr>
              <a:t> uptake by PM</a:t>
            </a:r>
            <a:r>
              <a:rPr lang="en-US" altLang="zh-CN" sz="1600" b="1" baseline="-25000" dirty="0">
                <a:solidFill>
                  <a:srgbClr val="C00000"/>
                </a:solidFill>
                <a:latin typeface="微软雅黑" panose="020B0503020204020204" pitchFamily="34" charset="-122"/>
                <a:ea typeface="微软雅黑" panose="020B0503020204020204" pitchFamily="34" charset="-122"/>
              </a:rPr>
              <a:t>2.5</a:t>
            </a:r>
            <a:r>
              <a:rPr lang="en-US" altLang="zh-CN" sz="1600" b="1" dirty="0">
                <a:solidFill>
                  <a:srgbClr val="C00000"/>
                </a:solidFill>
                <a:latin typeface="微软雅黑" panose="020B0503020204020204" pitchFamily="34" charset="-122"/>
                <a:ea typeface="微软雅黑" panose="020B0503020204020204" pitchFamily="34" charset="-122"/>
              </a:rPr>
              <a:t> surface </a:t>
            </a:r>
            <a:r>
              <a:rPr lang="en-US" altLang="zh-CN" sz="1000" dirty="0">
                <a:solidFill>
                  <a:prstClr val="black"/>
                </a:solidFill>
                <a:latin typeface="微软雅黑" panose="020B0503020204020204" pitchFamily="34" charset="-122"/>
                <a:ea typeface="微软雅黑" panose="020B0503020204020204" pitchFamily="34" charset="-122"/>
              </a:rPr>
              <a:t>Li et al. (2018), </a:t>
            </a:r>
            <a:r>
              <a:rPr lang="en-US" altLang="zh-CN" sz="1000" dirty="0" err="1">
                <a:solidFill>
                  <a:prstClr val="black"/>
                </a:solidFill>
                <a:latin typeface="微软雅黑" panose="020B0503020204020204" pitchFamily="34" charset="-122"/>
                <a:ea typeface="微软雅黑" panose="020B0503020204020204" pitchFamily="34" charset="-122"/>
              </a:rPr>
              <a:t>Xue</a:t>
            </a:r>
            <a:r>
              <a:rPr lang="en-US" altLang="zh-CN" sz="1000" dirty="0">
                <a:solidFill>
                  <a:prstClr val="black"/>
                </a:solidFill>
                <a:latin typeface="微软雅黑" panose="020B0503020204020204" pitchFamily="34" charset="-122"/>
                <a:ea typeface="微软雅黑" panose="020B0503020204020204" pitchFamily="34" charset="-122"/>
              </a:rPr>
              <a:t> et al. (2014)</a:t>
            </a:r>
          </a:p>
          <a:p>
            <a:pPr marL="1085850" lvl="1" indent="-342900" fontAlgn="base">
              <a:spcBef>
                <a:spcPct val="0"/>
              </a:spcBef>
              <a:spcAft>
                <a:spcPct val="0"/>
              </a:spcAft>
              <a:buFont typeface="Wingdings" panose="05000000000000000000" pitchFamily="2" charset="2"/>
              <a:buChar char="ü"/>
              <a:defRPr/>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pic>
        <p:nvPicPr>
          <p:cNvPr id="6147" name="Picture 6"/>
          <p:cNvPicPr>
            <a:picLocks noGrp="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239000" y="1066801"/>
            <a:ext cx="3048000" cy="2170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1663" y="3625850"/>
            <a:ext cx="2259012" cy="317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图片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1" y="4281488"/>
            <a:ext cx="2670175"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50" name="组合 27"/>
          <p:cNvGrpSpPr>
            <a:grpSpLocks/>
          </p:cNvGrpSpPr>
          <p:nvPr/>
        </p:nvGrpSpPr>
        <p:grpSpPr bwMode="auto">
          <a:xfrm>
            <a:off x="4306889" y="4281488"/>
            <a:ext cx="2670175" cy="1712912"/>
            <a:chOff x="4280576" y="1191459"/>
            <a:chExt cx="4761634" cy="5252614"/>
          </a:xfrm>
        </p:grpSpPr>
        <p:pic>
          <p:nvPicPr>
            <p:cNvPr id="6154" name="图片 4"/>
            <p:cNvPicPr>
              <a:picLocks noChangeAspect="1" noChangeArrowheads="1"/>
            </p:cNvPicPr>
            <p:nvPr/>
          </p:nvPicPr>
          <p:blipFill>
            <a:blip r:embed="rId5" cstate="print">
              <a:extLst>
                <a:ext uri="{28A0092B-C50C-407E-A947-70E740481C1C}">
                  <a14:useLocalDpi xmlns:a14="http://schemas.microsoft.com/office/drawing/2010/main" val="0"/>
                </a:ext>
              </a:extLst>
            </a:blip>
            <a:srcRect b="81120"/>
            <a:stretch>
              <a:fillRect/>
            </a:stretch>
          </p:blipFill>
          <p:spPr bwMode="auto">
            <a:xfrm>
              <a:off x="4282054" y="1191459"/>
              <a:ext cx="4760156" cy="174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图片 5"/>
            <p:cNvPicPr>
              <a:picLocks noChangeAspect="1" noChangeArrowheads="1"/>
            </p:cNvPicPr>
            <p:nvPr/>
          </p:nvPicPr>
          <p:blipFill>
            <a:blip r:embed="rId6" cstate="print">
              <a:extLst>
                <a:ext uri="{28A0092B-C50C-407E-A947-70E740481C1C}">
                  <a14:useLocalDpi xmlns:a14="http://schemas.microsoft.com/office/drawing/2010/main" val="0"/>
                </a:ext>
              </a:extLst>
            </a:blip>
            <a:srcRect b="81012"/>
            <a:stretch>
              <a:fillRect/>
            </a:stretch>
          </p:blipFill>
          <p:spPr bwMode="auto">
            <a:xfrm>
              <a:off x="4280576" y="2919652"/>
              <a:ext cx="4744155" cy="175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图片 6"/>
            <p:cNvPicPr>
              <a:picLocks noChangeAspect="1" noChangeArrowheads="1"/>
            </p:cNvPicPr>
            <p:nvPr/>
          </p:nvPicPr>
          <p:blipFill>
            <a:blip r:embed="rId7" cstate="print">
              <a:extLst>
                <a:ext uri="{28A0092B-C50C-407E-A947-70E740481C1C}">
                  <a14:useLocalDpi xmlns:a14="http://schemas.microsoft.com/office/drawing/2010/main" val="0"/>
                </a:ext>
              </a:extLst>
            </a:blip>
            <a:srcRect b="81378"/>
            <a:stretch>
              <a:fillRect/>
            </a:stretch>
          </p:blipFill>
          <p:spPr bwMode="auto">
            <a:xfrm>
              <a:off x="4336060" y="4719851"/>
              <a:ext cx="4700154" cy="1724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1" name="Rectangle 7"/>
          <p:cNvSpPr>
            <a:spLocks noChangeArrowheads="1"/>
          </p:cNvSpPr>
          <p:nvPr/>
        </p:nvSpPr>
        <p:spPr bwMode="auto">
          <a:xfrm>
            <a:off x="5251451" y="6010276"/>
            <a:ext cx="12303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Shi et al. SoTE, 2017</a:t>
            </a:r>
          </a:p>
        </p:txBody>
      </p:sp>
      <p:sp>
        <p:nvSpPr>
          <p:cNvPr id="6152" name="TextBox 1"/>
          <p:cNvSpPr txBox="1">
            <a:spLocks noChangeArrowheads="1"/>
          </p:cNvSpPr>
          <p:nvPr/>
        </p:nvSpPr>
        <p:spPr bwMode="auto">
          <a:xfrm>
            <a:off x="7772401" y="6053138"/>
            <a:ext cx="39608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000">
                <a:solidFill>
                  <a:prstClr val="black"/>
                </a:solidFill>
              </a:rPr>
              <a:t>Hu, et al., 2017, ACP</a:t>
            </a:r>
          </a:p>
        </p:txBody>
      </p:sp>
      <p:sp>
        <p:nvSpPr>
          <p:cNvPr id="6153" name="TextBox 1"/>
          <p:cNvSpPr txBox="1">
            <a:spLocks noChangeArrowheads="1"/>
          </p:cNvSpPr>
          <p:nvPr/>
        </p:nvSpPr>
        <p:spPr bwMode="auto">
          <a:xfrm>
            <a:off x="4098926" y="6516688"/>
            <a:ext cx="39608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000">
                <a:solidFill>
                  <a:prstClr val="black"/>
                </a:solidFill>
              </a:rPr>
              <a:t>Hu, et al., 2016, ACP</a:t>
            </a:r>
          </a:p>
        </p:txBody>
      </p:sp>
    </p:spTree>
    <p:extLst>
      <p:ext uri="{BB962C8B-B14F-4D97-AF65-F5344CB8AC3E}">
        <p14:creationId xmlns:p14="http://schemas.microsoft.com/office/powerpoint/2010/main" val="4129469301"/>
      </p:ext>
    </p:extLst>
  </p:cSld>
  <p:clrMapOvr>
    <a:masterClrMapping/>
  </p:clrMapOvr>
  <p:transition spd="slow" advTm="39552"/>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1E06E30-1F24-6F47-93AA-F36DC080D77B}"/>
              </a:ext>
            </a:extLst>
          </p:cNvPr>
          <p:cNvPicPr>
            <a:picLocks noChangeAspect="1"/>
          </p:cNvPicPr>
          <p:nvPr/>
        </p:nvPicPr>
        <p:blipFill>
          <a:blip r:embed="rId2"/>
          <a:stretch>
            <a:fillRect/>
          </a:stretch>
        </p:blipFill>
        <p:spPr>
          <a:xfrm>
            <a:off x="6668702" y="3373624"/>
            <a:ext cx="3403353" cy="1712662"/>
          </a:xfrm>
          <a:prstGeom prst="rect">
            <a:avLst/>
          </a:prstGeom>
        </p:spPr>
      </p:pic>
      <p:sp>
        <p:nvSpPr>
          <p:cNvPr id="16" name="矩形 15">
            <a:extLst>
              <a:ext uri="{FF2B5EF4-FFF2-40B4-BE49-F238E27FC236}">
                <a16:creationId xmlns:a16="http://schemas.microsoft.com/office/drawing/2014/main" id="{4F56634C-E1DA-9C46-83D6-65B971E81C87}"/>
              </a:ext>
            </a:extLst>
          </p:cNvPr>
          <p:cNvSpPr/>
          <p:nvPr/>
        </p:nvSpPr>
        <p:spPr>
          <a:xfrm>
            <a:off x="2941971" y="1028399"/>
            <a:ext cx="2873080" cy="1692771"/>
          </a:xfrm>
          <a:prstGeom prst="rect">
            <a:avLst/>
          </a:prstGeom>
        </p:spPr>
        <p:txBody>
          <a:bodyPr wrap="square">
            <a:spAutoFit/>
          </a:bodyPr>
          <a:lstStyle/>
          <a:p>
            <a:pPr>
              <a:lnSpc>
                <a:spcPct val="130000"/>
              </a:lnSpc>
            </a:pPr>
            <a:r>
              <a:rPr lang="zh-CN" altLang="en-US" sz="16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Xin Huang </a:t>
            </a:r>
          </a:p>
          <a:p>
            <a:pPr>
              <a:lnSpc>
                <a:spcPct val="130000"/>
              </a:lnSpc>
            </a:pPr>
            <a:r>
              <a:rPr lang="zh-CN" altLang="en-US" sz="16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Associate Professor </a:t>
            </a:r>
          </a:p>
          <a:p>
            <a:pPr>
              <a:lnSpc>
                <a:spcPct val="130000"/>
              </a:lnSpc>
            </a:pPr>
            <a:r>
              <a:rPr lang="zh-CN" altLang="en-US" sz="16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School of Atmospheric Sciences</a:t>
            </a:r>
          </a:p>
          <a:p>
            <a:pPr>
              <a:lnSpc>
                <a:spcPct val="130000"/>
              </a:lnSpc>
            </a:pPr>
            <a:r>
              <a:rPr lang="zh-CN" altLang="en-US" sz="16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Nanjing University</a:t>
            </a:r>
          </a:p>
          <a:p>
            <a:pPr>
              <a:lnSpc>
                <a:spcPct val="130000"/>
              </a:lnSpc>
            </a:pPr>
            <a:r>
              <a:rPr lang="zh-CN" altLang="en-US" sz="16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Email: xinhuang@nju.edu.cn </a:t>
            </a:r>
          </a:p>
        </p:txBody>
      </p:sp>
      <p:pic>
        <p:nvPicPr>
          <p:cNvPr id="20" name="图片 19">
            <a:extLst>
              <a:ext uri="{FF2B5EF4-FFF2-40B4-BE49-F238E27FC236}">
                <a16:creationId xmlns:a16="http://schemas.microsoft.com/office/drawing/2014/main" id="{9EC422AA-58D1-9D44-B433-5DDF9CC2C82C}"/>
              </a:ext>
            </a:extLst>
          </p:cNvPr>
          <p:cNvPicPr>
            <a:picLocks noChangeAspect="1"/>
          </p:cNvPicPr>
          <p:nvPr/>
        </p:nvPicPr>
        <p:blipFill rotWithShape="1">
          <a:blip r:embed="rId3"/>
          <a:srcRect l="5109" r="1621"/>
          <a:stretch/>
        </p:blipFill>
        <p:spPr>
          <a:xfrm>
            <a:off x="6030149" y="1206352"/>
            <a:ext cx="2035816" cy="1752675"/>
          </a:xfrm>
          <a:prstGeom prst="roundRect">
            <a:avLst>
              <a:gd name="adj" fmla="val 8594"/>
            </a:avLst>
          </a:prstGeom>
          <a:solidFill>
            <a:srgbClr val="FFFFFF">
              <a:shade val="85000"/>
            </a:srgbClr>
          </a:solidFill>
          <a:ln>
            <a:noFill/>
          </a:ln>
          <a:effectLst/>
        </p:spPr>
      </p:pic>
      <p:sp>
        <p:nvSpPr>
          <p:cNvPr id="22" name="Text Box 14">
            <a:extLst>
              <a:ext uri="{FF2B5EF4-FFF2-40B4-BE49-F238E27FC236}">
                <a16:creationId xmlns:a16="http://schemas.microsoft.com/office/drawing/2014/main" id="{FF30D892-283D-5041-922D-24AFE8E61D8B}"/>
              </a:ext>
            </a:extLst>
          </p:cNvPr>
          <p:cNvSpPr txBox="1">
            <a:spLocks noChangeArrowheads="1"/>
          </p:cNvSpPr>
          <p:nvPr/>
        </p:nvSpPr>
        <p:spPr bwMode="blackWhite">
          <a:xfrm>
            <a:off x="5669873" y="750635"/>
            <a:ext cx="2873080" cy="523220"/>
          </a:xfrm>
          <a:prstGeom prst="rect">
            <a:avLst/>
          </a:prstGeom>
          <a:noFill/>
          <a:ln w="9525">
            <a:noFill/>
            <a:miter lim="800000"/>
            <a:headEnd/>
            <a:tailEnd/>
          </a:ln>
          <a:effec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08000" indent="-108000" eaLnBrk="0" hangingPunct="0">
              <a:buFont typeface="Arial" panose="020B0604020202020204" pitchFamily="34" charset="0"/>
              <a:buChar char="•"/>
            </a:pP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Development of high-resolution emission inventories</a:t>
            </a:r>
          </a:p>
        </p:txBody>
      </p:sp>
      <p:pic>
        <p:nvPicPr>
          <p:cNvPr id="34" name="Picture 3">
            <a:extLst>
              <a:ext uri="{FF2B5EF4-FFF2-40B4-BE49-F238E27FC236}">
                <a16:creationId xmlns:a16="http://schemas.microsoft.com/office/drawing/2014/main" id="{E185B9FE-7C00-634C-81CE-0E1930FBE6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024"/>
          <a:stretch/>
        </p:blipFill>
        <p:spPr bwMode="auto">
          <a:xfrm>
            <a:off x="8281063" y="1124569"/>
            <a:ext cx="2340000" cy="2036935"/>
          </a:xfrm>
          <a:prstGeom prst="rect">
            <a:avLst/>
          </a:prstGeom>
          <a:solidFill>
            <a:srgbClr val="FFFFFF"/>
          </a:solidFill>
          <a:ln>
            <a:noFill/>
          </a:ln>
          <a:effectLst/>
        </p:spPr>
      </p:pic>
      <p:pic>
        <p:nvPicPr>
          <p:cNvPr id="37" name="图片 36">
            <a:extLst>
              <a:ext uri="{FF2B5EF4-FFF2-40B4-BE49-F238E27FC236}">
                <a16:creationId xmlns:a16="http://schemas.microsoft.com/office/drawing/2014/main" id="{45DFF36C-04F2-A746-AC98-BF7B6575F54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45936" y="1124569"/>
            <a:ext cx="1026541" cy="1466487"/>
          </a:xfrm>
          <a:prstGeom prst="rect">
            <a:avLst/>
          </a:prstGeom>
          <a:noFill/>
          <a:ln>
            <a:noFill/>
          </a:ln>
        </p:spPr>
      </p:pic>
      <p:grpSp>
        <p:nvGrpSpPr>
          <p:cNvPr id="38" name="组合 37">
            <a:extLst>
              <a:ext uri="{FF2B5EF4-FFF2-40B4-BE49-F238E27FC236}">
                <a16:creationId xmlns:a16="http://schemas.microsoft.com/office/drawing/2014/main" id="{45064204-C2C7-4F4E-8F68-94EE0D1E7CB4}"/>
              </a:ext>
            </a:extLst>
          </p:cNvPr>
          <p:cNvGrpSpPr/>
          <p:nvPr/>
        </p:nvGrpSpPr>
        <p:grpSpPr>
          <a:xfrm>
            <a:off x="5944252" y="5096738"/>
            <a:ext cx="4586127" cy="1759229"/>
            <a:chOff x="4450129" y="3028125"/>
            <a:chExt cx="4586127" cy="1759229"/>
          </a:xfrm>
        </p:grpSpPr>
        <p:pic>
          <p:nvPicPr>
            <p:cNvPr id="39" name="图片 38">
              <a:extLst>
                <a:ext uri="{FF2B5EF4-FFF2-40B4-BE49-F238E27FC236}">
                  <a16:creationId xmlns:a16="http://schemas.microsoft.com/office/drawing/2014/main" id="{BCBDEAC3-A490-7944-9614-AB367F918831}"/>
                </a:ext>
              </a:extLst>
            </p:cNvPr>
            <p:cNvPicPr>
              <a:picLocks noChangeAspect="1"/>
            </p:cNvPicPr>
            <p:nvPr/>
          </p:nvPicPr>
          <p:blipFill>
            <a:blip r:embed="rId6"/>
            <a:stretch>
              <a:fillRect/>
            </a:stretch>
          </p:blipFill>
          <p:spPr>
            <a:xfrm>
              <a:off x="4450129" y="3028125"/>
              <a:ext cx="2426127" cy="1759229"/>
            </a:xfrm>
            <a:prstGeom prst="rect">
              <a:avLst/>
            </a:prstGeom>
          </p:spPr>
        </p:pic>
        <p:pic>
          <p:nvPicPr>
            <p:cNvPr id="41" name="图片 40">
              <a:extLst>
                <a:ext uri="{FF2B5EF4-FFF2-40B4-BE49-F238E27FC236}">
                  <a16:creationId xmlns:a16="http://schemas.microsoft.com/office/drawing/2014/main" id="{1C8CA82A-1D1C-1847-949B-A541027A40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6256" y="3038246"/>
              <a:ext cx="2160000" cy="1614890"/>
            </a:xfrm>
            <a:prstGeom prst="rect">
              <a:avLst/>
            </a:prstGeom>
          </p:spPr>
        </p:pic>
      </p:grpSp>
      <p:sp>
        <p:nvSpPr>
          <p:cNvPr id="46" name="标题 1">
            <a:extLst>
              <a:ext uri="{FF2B5EF4-FFF2-40B4-BE49-F238E27FC236}">
                <a16:creationId xmlns:a16="http://schemas.microsoft.com/office/drawing/2014/main" id="{E21D8363-9866-CB49-A03C-5C04B8CA59CC}"/>
              </a:ext>
            </a:extLst>
          </p:cNvPr>
          <p:cNvSpPr>
            <a:spLocks noGrp="1"/>
          </p:cNvSpPr>
          <p:nvPr>
            <p:ph type="title"/>
          </p:nvPr>
        </p:nvSpPr>
        <p:spPr>
          <a:xfrm>
            <a:off x="1559496" y="-25375"/>
            <a:ext cx="8792310" cy="792163"/>
          </a:xfrm>
        </p:spPr>
        <p:txBody>
          <a:bodyPr anchor="ctr"/>
          <a:lstStyle/>
          <a:p>
            <a:r>
              <a:rPr lang="en-US" altLang="zh-CN"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Atmospheric Chemistry</a:t>
            </a:r>
            <a:r>
              <a:rPr lang="zh-CN" altLang="en-US"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&amp; Physics</a:t>
            </a:r>
            <a:r>
              <a:rPr lang="zh-CN" altLang="en-US"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Modeling</a:t>
            </a:r>
            <a:r>
              <a:rPr lang="zh-CN" altLang="en-US"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Group at Nanjing</a:t>
            </a:r>
            <a:r>
              <a:rPr lang="zh-CN" altLang="en-US"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University</a:t>
            </a:r>
            <a:endParaRPr lang="zh-CN" altLang="en-US" sz="2000" dirty="0">
              <a:latin typeface="KaiTi" panose="02010609060101010101" pitchFamily="49" charset="-122"/>
              <a:ea typeface="KaiTi" panose="02010609060101010101" pitchFamily="49" charset="-122"/>
            </a:endParaRPr>
          </a:p>
        </p:txBody>
      </p:sp>
      <p:sp>
        <p:nvSpPr>
          <p:cNvPr id="21" name="矩形 20">
            <a:extLst>
              <a:ext uri="{FF2B5EF4-FFF2-40B4-BE49-F238E27FC236}">
                <a16:creationId xmlns:a16="http://schemas.microsoft.com/office/drawing/2014/main" id="{70218F72-8E17-D544-82B0-90F0CFA9A19B}"/>
              </a:ext>
            </a:extLst>
          </p:cNvPr>
          <p:cNvSpPr/>
          <p:nvPr/>
        </p:nvSpPr>
        <p:spPr>
          <a:xfrm>
            <a:off x="5842286" y="2899893"/>
            <a:ext cx="2528257" cy="261610"/>
          </a:xfrm>
          <a:prstGeom prst="rect">
            <a:avLst/>
          </a:prstGeom>
        </p:spPr>
        <p:txBody>
          <a:bodyPr wrap="none">
            <a:spAutoFit/>
          </a:bodyPr>
          <a:lstStyle/>
          <a:p>
            <a:pPr algn="ctr"/>
            <a:r>
              <a:rPr lang="en-US" altLang="zh-CN" sz="1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ammonia</a:t>
            </a:r>
            <a:r>
              <a:rPr lang="zh-CN" altLang="en-US" sz="1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emission</a:t>
            </a:r>
            <a:r>
              <a:rPr lang="zh-CN" altLang="en-US" sz="1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intensity</a:t>
            </a:r>
            <a:r>
              <a:rPr lang="zh-CN" altLang="en-US" sz="1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(1km×1km)</a:t>
            </a:r>
            <a:endParaRPr lang="zh-CN" altLang="en-US" sz="1100" dirty="0">
              <a:solidFill>
                <a:prstClr val="black"/>
              </a:solidFill>
              <a:latin typeface="Calibri" panose="020F0502020204030204"/>
              <a:ea typeface="宋体" panose="02010600030101010101" pitchFamily="2" charset="-122"/>
            </a:endParaRPr>
          </a:p>
        </p:txBody>
      </p:sp>
      <p:sp>
        <p:nvSpPr>
          <p:cNvPr id="47" name="Text Box 14">
            <a:extLst>
              <a:ext uri="{FF2B5EF4-FFF2-40B4-BE49-F238E27FC236}">
                <a16:creationId xmlns:a16="http://schemas.microsoft.com/office/drawing/2014/main" id="{B8914E14-01E3-114B-BC20-3B0B3590C7FF}"/>
              </a:ext>
            </a:extLst>
          </p:cNvPr>
          <p:cNvSpPr txBox="1">
            <a:spLocks noChangeArrowheads="1"/>
          </p:cNvSpPr>
          <p:nvPr/>
        </p:nvSpPr>
        <p:spPr bwMode="blackWhite">
          <a:xfrm>
            <a:off x="8370379" y="678962"/>
            <a:ext cx="2527363" cy="523220"/>
          </a:xfrm>
          <a:prstGeom prst="rect">
            <a:avLst/>
          </a:prstGeom>
          <a:noFill/>
          <a:ln w="9525">
            <a:noFill/>
            <a:miter lim="800000"/>
            <a:headEnd/>
            <a:tailEnd/>
          </a:ln>
          <a:effec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08000" indent="-108000" eaLnBrk="0" hangingPunct="0">
              <a:buFont typeface="Arial" panose="020B0604020202020204" pitchFamily="34" charset="0"/>
              <a:buChar char="•"/>
            </a:pP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Improving</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chemical transport model</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China</a:t>
            </a:r>
          </a:p>
        </p:txBody>
      </p:sp>
      <p:sp>
        <p:nvSpPr>
          <p:cNvPr id="6" name="矩形 5">
            <a:extLst>
              <a:ext uri="{FF2B5EF4-FFF2-40B4-BE49-F238E27FC236}">
                <a16:creationId xmlns:a16="http://schemas.microsoft.com/office/drawing/2014/main" id="{75A21E8B-5520-CB45-B72D-0BF3AAE887F6}"/>
              </a:ext>
            </a:extLst>
          </p:cNvPr>
          <p:cNvSpPr/>
          <p:nvPr/>
        </p:nvSpPr>
        <p:spPr>
          <a:xfrm>
            <a:off x="1722492" y="3209405"/>
            <a:ext cx="4072856" cy="3407087"/>
          </a:xfrm>
          <a:prstGeom prst="rect">
            <a:avLst/>
          </a:prstGeom>
        </p:spPr>
        <p:txBody>
          <a:bodyPr wrap="square">
            <a:spAutoFit/>
          </a:bodyPr>
          <a:lstStyle/>
          <a:p>
            <a:pPr algn="just">
              <a:lnSpc>
                <a:spcPct val="150000"/>
              </a:lnSpc>
            </a:pPr>
            <a:r>
              <a:rPr lang="en-US" altLang="zh-CN" sz="1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EDUCATION &amp; EMPLOYMENT</a:t>
            </a:r>
          </a:p>
          <a:p>
            <a:pPr marL="548640" indent="-548640" algn="just">
              <a:lnSpc>
                <a:spcPct val="120000"/>
              </a:lnSpc>
              <a:spcBef>
                <a:spcPts val="1800"/>
              </a:spcBef>
            </a:pPr>
            <a:r>
              <a:rPr lang="en-US" altLang="zh-CN" sz="14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Bachelor of Engineering</a:t>
            </a:r>
          </a:p>
          <a:p>
            <a:pPr marL="548640" algn="just">
              <a:spcBef>
                <a:spcPts val="600"/>
              </a:spcBef>
            </a:pPr>
            <a:r>
              <a:rPr lang="en-US" altLang="zh-CN"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2005-2009</a:t>
            </a: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School of Environmental Science &amp; Engineering, Shanghai Jiao Tong University</a:t>
            </a: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548640" indent="-548640" algn="just">
              <a:lnSpc>
                <a:spcPct val="120000"/>
              </a:lnSpc>
              <a:spcBef>
                <a:spcPts val="2400"/>
              </a:spcBef>
            </a:pPr>
            <a:r>
              <a:rPr lang="en-US" altLang="zh-CN" sz="14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Doctor of Philosophy </a:t>
            </a:r>
          </a:p>
          <a:p>
            <a:pPr marL="548640" algn="just">
              <a:spcBef>
                <a:spcPts val="600"/>
              </a:spcBef>
            </a:pPr>
            <a:r>
              <a:rPr lang="en-US" altLang="zh-CN"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2009-2014</a:t>
            </a: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College of Environmental Sciences &amp; Engineering, Peking University</a:t>
            </a:r>
          </a:p>
          <a:p>
            <a:pPr marL="548640" indent="-548640" algn="just">
              <a:lnSpc>
                <a:spcPct val="120000"/>
              </a:lnSpc>
              <a:spcBef>
                <a:spcPts val="1800"/>
              </a:spcBef>
            </a:pPr>
            <a:r>
              <a:rPr lang="en-US" altLang="zh-CN" sz="14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Research Assistant Professor</a:t>
            </a:r>
          </a:p>
          <a:p>
            <a:pPr marL="548640" algn="just"/>
            <a:r>
              <a:rPr lang="en-US" altLang="zh-CN"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2014-</a:t>
            </a:r>
            <a:r>
              <a:rPr lang="zh-CN" altLang="en-US"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School of Atmospheric Sciences, Nanjing University</a:t>
            </a:r>
          </a:p>
        </p:txBody>
      </p:sp>
      <p:sp>
        <p:nvSpPr>
          <p:cNvPr id="48" name="Text Box 14">
            <a:extLst>
              <a:ext uri="{FF2B5EF4-FFF2-40B4-BE49-F238E27FC236}">
                <a16:creationId xmlns:a16="http://schemas.microsoft.com/office/drawing/2014/main" id="{56DAEABD-EFDE-8E4F-9F77-9D8EECAEBF1E}"/>
              </a:ext>
            </a:extLst>
          </p:cNvPr>
          <p:cNvSpPr txBox="1">
            <a:spLocks noChangeArrowheads="1"/>
          </p:cNvSpPr>
          <p:nvPr/>
        </p:nvSpPr>
        <p:spPr bwMode="blackWhite">
          <a:xfrm>
            <a:off x="5795349" y="3209405"/>
            <a:ext cx="4908793" cy="307777"/>
          </a:xfrm>
          <a:prstGeom prst="rect">
            <a:avLst/>
          </a:prstGeom>
          <a:noFill/>
          <a:ln w="9525">
            <a:noFill/>
            <a:miter lim="800000"/>
            <a:headEnd/>
            <a:tailEnd/>
          </a:ln>
          <a:effec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08000" indent="-108000" eaLnBrk="0" hangingPunct="0">
              <a:buFont typeface="Arial" panose="020B0604020202020204" pitchFamily="34" charset="0"/>
              <a:buChar char="•"/>
            </a:pP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Air</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pollution</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interaction</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PBL/weather/climate</a:t>
            </a:r>
          </a:p>
        </p:txBody>
      </p:sp>
    </p:spTree>
    <p:extLst>
      <p:ext uri="{BB962C8B-B14F-4D97-AF65-F5344CB8AC3E}">
        <p14:creationId xmlns:p14="http://schemas.microsoft.com/office/powerpoint/2010/main" val="3588917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a:extLst>
              <a:ext uri="{FF2B5EF4-FFF2-40B4-BE49-F238E27FC236}">
                <a16:creationId xmlns:a16="http://schemas.microsoft.com/office/drawing/2014/main" id="{E21D8363-9866-CB49-A03C-5C04B8CA59CC}"/>
              </a:ext>
            </a:extLst>
          </p:cNvPr>
          <p:cNvSpPr>
            <a:spLocks noGrp="1"/>
          </p:cNvSpPr>
          <p:nvPr>
            <p:ph type="title"/>
          </p:nvPr>
        </p:nvSpPr>
        <p:spPr>
          <a:xfrm>
            <a:off x="1559496" y="-25375"/>
            <a:ext cx="8792310" cy="792163"/>
          </a:xfrm>
        </p:spPr>
        <p:txBody>
          <a:bodyPr anchor="ctr"/>
          <a:lstStyle/>
          <a:p>
            <a:r>
              <a:rPr lang="en-US" altLang="zh-CN"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Atmospheric Chemistry</a:t>
            </a:r>
            <a:r>
              <a:rPr lang="zh-CN" altLang="en-US"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&amp; Physics</a:t>
            </a:r>
            <a:r>
              <a:rPr lang="zh-CN" altLang="en-US"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Modeling</a:t>
            </a:r>
            <a:r>
              <a:rPr lang="zh-CN" altLang="en-US"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Group at Nanjing</a:t>
            </a:r>
            <a:r>
              <a:rPr lang="zh-CN" altLang="en-US"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solidFill>
                  <a:srgbClr val="661D6A"/>
                </a:solidFill>
                <a:effectLst/>
                <a:latin typeface="Times New Roman" panose="02020603050405020304" pitchFamily="18" charset="0"/>
                <a:ea typeface="黑体" panose="02010609060101010101" pitchFamily="49" charset="-122"/>
                <a:cs typeface="Times New Roman" panose="02020603050405020304" pitchFamily="18" charset="0"/>
              </a:rPr>
              <a:t>University</a:t>
            </a:r>
            <a:endParaRPr lang="zh-CN" altLang="en-US" sz="2000" dirty="0">
              <a:latin typeface="KaiTi" panose="02010609060101010101" pitchFamily="49" charset="-122"/>
              <a:ea typeface="KaiTi" panose="02010609060101010101" pitchFamily="49" charset="-122"/>
            </a:endParaRPr>
          </a:p>
        </p:txBody>
      </p:sp>
      <p:grpSp>
        <p:nvGrpSpPr>
          <p:cNvPr id="3" name="组合 2">
            <a:extLst>
              <a:ext uri="{FF2B5EF4-FFF2-40B4-BE49-F238E27FC236}">
                <a16:creationId xmlns:a16="http://schemas.microsoft.com/office/drawing/2014/main" id="{0114EC2F-1CE8-2845-BBB8-BE5C38C9A86B}"/>
              </a:ext>
            </a:extLst>
          </p:cNvPr>
          <p:cNvGrpSpPr/>
          <p:nvPr/>
        </p:nvGrpSpPr>
        <p:grpSpPr>
          <a:xfrm>
            <a:off x="2020030" y="766789"/>
            <a:ext cx="4533598" cy="2785379"/>
            <a:chOff x="790431" y="1016605"/>
            <a:chExt cx="4533598" cy="2785379"/>
          </a:xfrm>
        </p:grpSpPr>
        <p:pic>
          <p:nvPicPr>
            <p:cNvPr id="17" name="图片 16">
              <a:extLst>
                <a:ext uri="{FF2B5EF4-FFF2-40B4-BE49-F238E27FC236}">
                  <a16:creationId xmlns:a16="http://schemas.microsoft.com/office/drawing/2014/main" id="{1C9D6186-0C91-8240-A404-267A72220657}"/>
                </a:ext>
              </a:extLst>
            </p:cNvPr>
            <p:cNvPicPr>
              <a:picLocks noChangeAspect="1"/>
            </p:cNvPicPr>
            <p:nvPr/>
          </p:nvPicPr>
          <p:blipFill>
            <a:blip r:embed="rId2"/>
            <a:stretch>
              <a:fillRect/>
            </a:stretch>
          </p:blipFill>
          <p:spPr>
            <a:xfrm>
              <a:off x="790431" y="1490592"/>
              <a:ext cx="4533598" cy="2311392"/>
            </a:xfrm>
            <a:prstGeom prst="rect">
              <a:avLst/>
            </a:prstGeom>
          </p:spPr>
        </p:pic>
        <p:sp>
          <p:nvSpPr>
            <p:cNvPr id="2" name="矩形 1">
              <a:extLst>
                <a:ext uri="{FF2B5EF4-FFF2-40B4-BE49-F238E27FC236}">
                  <a16:creationId xmlns:a16="http://schemas.microsoft.com/office/drawing/2014/main" id="{CA44169E-5FE0-7C48-BFA1-C425C838B223}"/>
                </a:ext>
              </a:extLst>
            </p:cNvPr>
            <p:cNvSpPr/>
            <p:nvPr/>
          </p:nvSpPr>
          <p:spPr>
            <a:xfrm>
              <a:off x="2691853" y="1016605"/>
              <a:ext cx="896399" cy="369332"/>
            </a:xfrm>
            <a:prstGeom prst="rect">
              <a:avLst/>
            </a:prstGeom>
          </p:spPr>
          <p:txBody>
            <a:bodyPr wrap="none">
              <a:spAutoFit/>
            </a:bodyPr>
            <a:lstStyle/>
            <a:p>
              <a:r>
                <a:rPr lang="en-US" altLang="zh-CN"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Models</a:t>
              </a:r>
              <a:endPar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4" name="图片 3">
            <a:extLst>
              <a:ext uri="{FF2B5EF4-FFF2-40B4-BE49-F238E27FC236}">
                <a16:creationId xmlns:a16="http://schemas.microsoft.com/office/drawing/2014/main" id="{3AA28350-4B85-F543-BA6A-E7FBFB11BC6D}"/>
              </a:ext>
            </a:extLst>
          </p:cNvPr>
          <p:cNvPicPr>
            <a:picLocks noChangeAspect="1"/>
          </p:cNvPicPr>
          <p:nvPr/>
        </p:nvPicPr>
        <p:blipFill>
          <a:blip r:embed="rId3"/>
          <a:stretch>
            <a:fillRect/>
          </a:stretch>
        </p:blipFill>
        <p:spPr>
          <a:xfrm>
            <a:off x="6553629" y="3916670"/>
            <a:ext cx="4040309" cy="2709698"/>
          </a:xfrm>
          <a:prstGeom prst="rect">
            <a:avLst/>
          </a:prstGeom>
        </p:spPr>
      </p:pic>
      <p:sp>
        <p:nvSpPr>
          <p:cNvPr id="5" name="文本框 4">
            <a:extLst>
              <a:ext uri="{FF2B5EF4-FFF2-40B4-BE49-F238E27FC236}">
                <a16:creationId xmlns:a16="http://schemas.microsoft.com/office/drawing/2014/main" id="{C2EE35A0-196E-CB4B-9191-CF1917035BB9}"/>
              </a:ext>
            </a:extLst>
          </p:cNvPr>
          <p:cNvSpPr txBox="1"/>
          <p:nvPr/>
        </p:nvSpPr>
        <p:spPr>
          <a:xfrm>
            <a:off x="9231497" y="6577241"/>
            <a:ext cx="1227131" cy="276999"/>
          </a:xfrm>
          <a:prstGeom prst="rect">
            <a:avLst/>
          </a:prstGeom>
          <a:noFill/>
        </p:spPr>
        <p:txBody>
          <a:bodyPr wrap="none" rtlCol="0">
            <a:spAutoFit/>
          </a:bodyPr>
          <a:lstStyle/>
          <a:p>
            <a:r>
              <a:rPr kumimoji="1" lang="en-US" altLang="zh-CN" sz="1200" dirty="0">
                <a:solidFill>
                  <a:srgbClr val="A5A5A5"/>
                </a:solidFill>
                <a:latin typeface="Times New Roman" panose="02020603050405020304" pitchFamily="18" charset="0"/>
                <a:ea typeface="宋体" panose="02010600030101010101" pitchFamily="2" charset="-122"/>
                <a:cs typeface="Times New Roman" panose="02020603050405020304" pitchFamily="18" charset="0"/>
              </a:rPr>
              <a:t>Wang</a:t>
            </a:r>
            <a:r>
              <a:rPr kumimoji="1" lang="zh-CN" altLang="en-US" sz="1200" dirty="0">
                <a:solidFill>
                  <a:srgbClr val="A5A5A5"/>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200" dirty="0">
                <a:solidFill>
                  <a:srgbClr val="A5A5A5"/>
                </a:solidFill>
                <a:latin typeface="Times New Roman" panose="02020603050405020304" pitchFamily="18" charset="0"/>
                <a:ea typeface="宋体" panose="02010600030101010101" pitchFamily="2" charset="-122"/>
                <a:cs typeface="Times New Roman" panose="02020603050405020304" pitchFamily="18" charset="0"/>
              </a:rPr>
              <a:t>et</a:t>
            </a:r>
            <a:r>
              <a:rPr kumimoji="1" lang="zh-CN" altLang="en-US" sz="1200" dirty="0">
                <a:solidFill>
                  <a:srgbClr val="A5A5A5"/>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200" dirty="0">
                <a:solidFill>
                  <a:srgbClr val="A5A5A5"/>
                </a:solidFill>
                <a:latin typeface="Times New Roman" panose="02020603050405020304" pitchFamily="18" charset="0"/>
                <a:ea typeface="宋体" panose="02010600030101010101" pitchFamily="2" charset="-122"/>
                <a:cs typeface="Times New Roman" panose="02020603050405020304" pitchFamily="18" charset="0"/>
              </a:rPr>
              <a:t>al.</a:t>
            </a:r>
            <a:r>
              <a:rPr kumimoji="1" lang="zh-CN" altLang="en-US" sz="1200" dirty="0">
                <a:solidFill>
                  <a:srgbClr val="A5A5A5"/>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200" dirty="0">
                <a:solidFill>
                  <a:srgbClr val="A5A5A5"/>
                </a:solidFill>
                <a:latin typeface="Times New Roman" panose="02020603050405020304" pitchFamily="18" charset="0"/>
                <a:ea typeface="宋体" panose="02010600030101010101" pitchFamily="2" charset="-122"/>
                <a:cs typeface="Times New Roman" panose="02020603050405020304" pitchFamily="18" charset="0"/>
              </a:rPr>
              <a:t>2019</a:t>
            </a:r>
            <a:endParaRPr kumimoji="1" lang="zh-CN" altLang="en-US" sz="1200" dirty="0">
              <a:solidFill>
                <a:srgbClr val="A5A5A5"/>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25BC6E11-8D68-BF41-BA87-3BE4FB252E5A}"/>
              </a:ext>
            </a:extLst>
          </p:cNvPr>
          <p:cNvSpPr/>
          <p:nvPr/>
        </p:nvSpPr>
        <p:spPr>
          <a:xfrm>
            <a:off x="2117934" y="4293146"/>
            <a:ext cx="3978067" cy="2416046"/>
          </a:xfrm>
          <a:prstGeom prst="rect">
            <a:avLst/>
          </a:prstGeom>
        </p:spPr>
        <p:txBody>
          <a:bodyPr wrap="square">
            <a:spAutoFit/>
          </a:bodyPr>
          <a:lstStyle/>
          <a:p>
            <a:pPr>
              <a:spcBef>
                <a:spcPts val="600"/>
              </a:spcBef>
            </a:pPr>
            <a:endPar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pP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Using</a:t>
            </a:r>
            <a:r>
              <a:rPr lang="zh-CN" altLang="en-US"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LPDM</a:t>
            </a:r>
            <a:r>
              <a:rPr lang="zh-CN" altLang="en-US"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model</a:t>
            </a:r>
            <a:r>
              <a:rPr lang="zh-CN" altLang="en-US"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and</a:t>
            </a:r>
            <a:r>
              <a:rPr lang="zh-CN" altLang="en-US"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WRF-Chem</a:t>
            </a:r>
            <a:r>
              <a:rPr lang="zh-CN" altLang="en-US"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model</a:t>
            </a:r>
            <a:r>
              <a:rPr lang="zh-CN" altLang="en-US"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to</a:t>
            </a:r>
            <a:r>
              <a:rPr lang="zh-CN" altLang="en-US"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identify</a:t>
            </a:r>
            <a:r>
              <a:rPr lang="zh-CN" altLang="en-US"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the</a:t>
            </a:r>
            <a:r>
              <a:rPr lang="zh-CN" altLang="en-US"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a:solidFill>
                  <a:srgbClr val="505050"/>
                </a:solidFill>
                <a:latin typeface="Times New Roman" panose="02020603050405020304" pitchFamily="18" charset="0"/>
                <a:ea typeface="宋体" panose="02010600030101010101" pitchFamily="2" charset="-122"/>
                <a:cs typeface="Times New Roman" panose="02020603050405020304" pitchFamily="18" charset="0"/>
              </a:rPr>
              <a:t>impacts</a:t>
            </a:r>
            <a:r>
              <a:rPr lang="zh-CN" altLang="en-US">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from</a:t>
            </a:r>
          </a:p>
          <a:p>
            <a:pPr marL="285750" indent="-285750">
              <a:spcBef>
                <a:spcPts val="600"/>
              </a:spcBef>
              <a:buFontTx/>
              <a:buChar char="-"/>
            </a:pP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Emission/Urbanization</a:t>
            </a:r>
            <a:r>
              <a:rPr lang="zh-CN" altLang="en-US"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FontTx/>
              <a:buChar char="-"/>
            </a:pP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Chemistry</a:t>
            </a:r>
          </a:p>
          <a:p>
            <a:pPr marL="285750" indent="-285750">
              <a:spcBef>
                <a:spcPts val="600"/>
              </a:spcBef>
              <a:buFontTx/>
              <a:buChar char="-"/>
            </a:pP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Meteorology</a:t>
            </a:r>
          </a:p>
          <a:p>
            <a:pPr marL="285750" indent="-285750">
              <a:spcBef>
                <a:spcPts val="600"/>
              </a:spcBef>
              <a:buFontTx/>
              <a:buChar char="-"/>
            </a:pP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Stratosphere-to-troposphere</a:t>
            </a:r>
            <a:r>
              <a:rPr lang="zh-CN" altLang="en-US"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505050"/>
                </a:solidFill>
                <a:latin typeface="Times New Roman" panose="02020603050405020304" pitchFamily="18" charset="0"/>
                <a:ea typeface="宋体" panose="02010600030101010101" pitchFamily="2" charset="-122"/>
                <a:cs typeface="Times New Roman" panose="02020603050405020304" pitchFamily="18" charset="0"/>
              </a:rPr>
              <a:t>transport</a:t>
            </a:r>
          </a:p>
        </p:txBody>
      </p:sp>
      <p:sp>
        <p:nvSpPr>
          <p:cNvPr id="9" name="矩形 8">
            <a:extLst>
              <a:ext uri="{FF2B5EF4-FFF2-40B4-BE49-F238E27FC236}">
                <a16:creationId xmlns:a16="http://schemas.microsoft.com/office/drawing/2014/main" id="{ED679E05-838E-8040-A951-7E035FCC7FC1}"/>
              </a:ext>
            </a:extLst>
          </p:cNvPr>
          <p:cNvSpPr/>
          <p:nvPr/>
        </p:nvSpPr>
        <p:spPr>
          <a:xfrm>
            <a:off x="2117933" y="3816986"/>
            <a:ext cx="3550778" cy="646331"/>
          </a:xfrm>
          <a:prstGeom prst="rect">
            <a:avLst/>
          </a:prstGeom>
        </p:spPr>
        <p:txBody>
          <a:bodyPr wrap="square">
            <a:spAutoFit/>
          </a:bodyPr>
          <a:lstStyle/>
          <a:p>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Aggravating O</a:t>
            </a:r>
            <a:r>
              <a:rPr lang="en-US" altLang="zh-CN"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pollution in eastern China despite</a:t>
            </a: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strict</a:t>
            </a: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emission control</a:t>
            </a:r>
          </a:p>
        </p:txBody>
      </p:sp>
      <p:pic>
        <p:nvPicPr>
          <p:cNvPr id="10" name="图片 9">
            <a:extLst>
              <a:ext uri="{FF2B5EF4-FFF2-40B4-BE49-F238E27FC236}">
                <a16:creationId xmlns:a16="http://schemas.microsoft.com/office/drawing/2014/main" id="{C5220886-D702-DD43-A051-84967E2EB650}"/>
              </a:ext>
            </a:extLst>
          </p:cNvPr>
          <p:cNvPicPr>
            <a:picLocks noChangeAspect="1"/>
          </p:cNvPicPr>
          <p:nvPr/>
        </p:nvPicPr>
        <p:blipFill>
          <a:blip r:embed="rId4"/>
          <a:stretch>
            <a:fillRect/>
          </a:stretch>
        </p:blipFill>
        <p:spPr>
          <a:xfrm>
            <a:off x="6899306" y="1161335"/>
            <a:ext cx="3452501" cy="2527464"/>
          </a:xfrm>
          <a:prstGeom prst="rect">
            <a:avLst/>
          </a:prstGeom>
        </p:spPr>
      </p:pic>
      <p:sp>
        <p:nvSpPr>
          <p:cNvPr id="27" name="矩形 26">
            <a:extLst>
              <a:ext uri="{FF2B5EF4-FFF2-40B4-BE49-F238E27FC236}">
                <a16:creationId xmlns:a16="http://schemas.microsoft.com/office/drawing/2014/main" id="{331E7EF6-C1C7-7049-95D0-737565B3ECE1}"/>
              </a:ext>
            </a:extLst>
          </p:cNvPr>
          <p:cNvSpPr/>
          <p:nvPr/>
        </p:nvSpPr>
        <p:spPr>
          <a:xfrm>
            <a:off x="7879197" y="757772"/>
            <a:ext cx="1492716" cy="369332"/>
          </a:xfrm>
          <a:prstGeom prst="rect">
            <a:avLst/>
          </a:prstGeom>
        </p:spPr>
        <p:txBody>
          <a:bodyPr wrap="none">
            <a:spAutoFit/>
          </a:bodyPr>
          <a:lstStyle/>
          <a:p>
            <a:r>
              <a:rPr lang="en-US" altLang="zh-CN"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Observations</a:t>
            </a:r>
            <a:endParaRPr lang="zh-CN" alt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065877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4881" y="92991"/>
            <a:ext cx="99654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smtClean="0">
                <a:ln>
                  <a:noFill/>
                </a:ln>
                <a:solidFill>
                  <a:prstClr val="white"/>
                </a:solidFill>
                <a:effectLst/>
                <a:uLnTx/>
                <a:uFillTx/>
                <a:latin typeface="Times New Roman" charset="0"/>
                <a:ea typeface="Times New Roman" charset="0"/>
                <a:cs typeface="Times New Roman" charset="0"/>
              </a:rPr>
              <a:t>Self</a:t>
            </a:r>
            <a:r>
              <a:rPr kumimoji="1" lang="en-US" altLang="zh-CN" sz="4000" b="0" i="0" u="none" strike="noStrike" kern="1200" cap="none" spc="0" normalizeH="0" baseline="0" noProof="0" dirty="0">
                <a:ln>
                  <a:noFill/>
                </a:ln>
                <a:solidFill>
                  <a:prstClr val="white"/>
                </a:solidFill>
                <a:effectLst/>
                <a:uLnTx/>
                <a:uFillTx/>
                <a:latin typeface="Times New Roman" charset="0"/>
                <a:ea typeface="Times New Roman" charset="0"/>
                <a:cs typeface="Times New Roman" charset="0"/>
              </a:rPr>
              <a:t>-</a:t>
            </a:r>
            <a:r>
              <a:rPr kumimoji="1" lang="en-US" altLang="zh-CN" sz="4000" b="0" i="0" u="none" strike="noStrike" kern="1200" cap="none" spc="0" normalizeH="0" baseline="0" noProof="0" dirty="0" smtClean="0">
                <a:ln>
                  <a:noFill/>
                </a:ln>
                <a:solidFill>
                  <a:prstClr val="white"/>
                </a:solidFill>
                <a:effectLst/>
                <a:uLnTx/>
                <a:uFillTx/>
                <a:latin typeface="Times New Roman" charset="0"/>
                <a:ea typeface="Times New Roman" charset="0"/>
                <a:cs typeface="Times New Roman" charset="0"/>
              </a:rPr>
              <a:t>Introduction</a:t>
            </a:r>
            <a:endParaRPr kumimoji="1" lang="zh-CN" altLang="en-US" sz="4000" b="0" i="0" u="none" strike="noStrike" kern="1200" cap="none" spc="0" normalizeH="0" baseline="0" noProof="0" dirty="0">
              <a:ln>
                <a:noFill/>
              </a:ln>
              <a:solidFill>
                <a:prstClr val="white"/>
              </a:solidFill>
              <a:effectLst/>
              <a:uLnTx/>
              <a:uFillTx/>
              <a:latin typeface="Times New Roman" charset="0"/>
              <a:ea typeface="Times New Roman" charset="0"/>
              <a:cs typeface="Times New Roman" charset="0"/>
            </a:endParaRPr>
          </a:p>
        </p:txBody>
      </p:sp>
      <p:sp>
        <p:nvSpPr>
          <p:cNvPr id="6" name="文本框 5"/>
          <p:cNvSpPr txBox="1"/>
          <p:nvPr/>
        </p:nvSpPr>
        <p:spPr>
          <a:xfrm>
            <a:off x="4174043" y="3942611"/>
            <a:ext cx="3888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Sea</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salt</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emission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and</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its</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impact</a:t>
            </a:r>
            <a:endPar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sp>
        <p:nvSpPr>
          <p:cNvPr id="7" name="文本框 6"/>
          <p:cNvSpPr txBox="1"/>
          <p:nvPr/>
        </p:nvSpPr>
        <p:spPr>
          <a:xfrm>
            <a:off x="34194" y="3788723"/>
            <a:ext cx="3888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Ozone</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trend</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in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China</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and</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its</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meteorological</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and</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emission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drivers</a:t>
            </a:r>
            <a:endPar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sp>
        <p:nvSpPr>
          <p:cNvPr id="8" name="文本框 7"/>
          <p:cNvSpPr txBox="1"/>
          <p:nvPr/>
        </p:nvSpPr>
        <p:spPr>
          <a:xfrm>
            <a:off x="8236978" y="3788723"/>
            <a:ext cx="3888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Anthropogenic</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chlorine</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emission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and</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its</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impact</a:t>
            </a:r>
            <a:endPar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pic>
        <p:nvPicPr>
          <p:cNvPr id="9" name="图片 8">
            <a:extLst>
              <a:ext uri="{FF2B5EF4-FFF2-40B4-BE49-F238E27FC236}">
                <a16:creationId xmlns:a16="http://schemas.microsoft.com/office/drawing/2014/main" id="{D6E03FB5-5EF7-F84D-A5B2-9A3A9C33B73F}"/>
              </a:ext>
            </a:extLst>
          </p:cNvPr>
          <p:cNvPicPr>
            <a:picLocks noChangeAspect="1"/>
          </p:cNvPicPr>
          <p:nvPr/>
        </p:nvPicPr>
        <p:blipFill rotWithShape="1">
          <a:blip r:embed="rId2"/>
          <a:srcRect t="21204"/>
          <a:stretch/>
        </p:blipFill>
        <p:spPr>
          <a:xfrm>
            <a:off x="0" y="88490"/>
            <a:ext cx="2016000" cy="726782"/>
          </a:xfrm>
          <a:prstGeom prst="rect">
            <a:avLst/>
          </a:prstGeom>
        </p:spPr>
      </p:pic>
      <p:sp>
        <p:nvSpPr>
          <p:cNvPr id="10" name="文本框 9"/>
          <p:cNvSpPr txBox="1"/>
          <p:nvPr/>
        </p:nvSpPr>
        <p:spPr>
          <a:xfrm>
            <a:off x="2135814" y="1700178"/>
            <a:ext cx="338290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Assistant</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Professor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School</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of</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Atmospheric</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Science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Sun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err="1" smtClean="0">
                <a:ln>
                  <a:noFill/>
                </a:ln>
                <a:solidFill>
                  <a:prstClr val="black"/>
                </a:solidFill>
                <a:effectLst/>
                <a:uLnTx/>
                <a:uFillTx/>
                <a:latin typeface="Times New Roman" charset="0"/>
                <a:ea typeface="Times New Roman" charset="0"/>
                <a:cs typeface="Times New Roman" charset="0"/>
              </a:rPr>
              <a:t>Yat-sen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Zhuhai,</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China</a:t>
            </a:r>
          </a:p>
        </p:txBody>
      </p:sp>
      <p:sp>
        <p:nvSpPr>
          <p:cNvPr id="11" name="文本框 10"/>
          <p:cNvSpPr txBox="1"/>
          <p:nvPr/>
        </p:nvSpPr>
        <p:spPr>
          <a:xfrm>
            <a:off x="5722374" y="1032638"/>
            <a:ext cx="6409310"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smtClean="0">
                <a:ln>
                  <a:noFill/>
                </a:ln>
                <a:solidFill>
                  <a:srgbClr val="4472C4"/>
                </a:solidFill>
                <a:effectLst/>
                <a:uLnTx/>
                <a:uFillTx/>
                <a:latin typeface="Times New Roman" charset="0"/>
                <a:ea typeface="Times New Roman" charset="0"/>
                <a:cs typeface="Times New Roman" charset="0"/>
              </a:rPr>
              <a:t>Education: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2018.6,</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Doctor’s</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degree,</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Sun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err="1" smtClean="0">
                <a:ln>
                  <a:noFill/>
                </a:ln>
                <a:solidFill>
                  <a:prstClr val="black"/>
                </a:solidFill>
                <a:effectLst/>
                <a:uLnTx/>
                <a:uFillTx/>
                <a:latin typeface="Times New Roman" charset="0"/>
                <a:ea typeface="Times New Roman" charset="0"/>
                <a:cs typeface="Times New Roman" charset="0"/>
              </a:rPr>
              <a:t>Yat-sen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University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smtClean="0">
                <a:ln>
                  <a:noFill/>
                </a:ln>
                <a:solidFill>
                  <a:srgbClr val="4472C4"/>
                </a:solidFill>
                <a:effectLst/>
                <a:uLnTx/>
                <a:uFillTx/>
                <a:latin typeface="Times New Roman" charset="0"/>
                <a:ea typeface="Times New Roman" charset="0"/>
                <a:cs typeface="Times New Roman" charset="0"/>
              </a:rPr>
              <a:t>Work</a:t>
            </a:r>
            <a:r>
              <a:rPr kumimoji="1" lang="zh-CN" altLang="en-US" sz="2000" b="1" i="0" u="none" strike="noStrike" kern="1200" cap="none" spc="0" normalizeH="0" baseline="0" noProof="0" dirty="0" smtClean="0">
                <a:ln>
                  <a:noFill/>
                </a:ln>
                <a:solidFill>
                  <a:srgbClr val="4472C4"/>
                </a:solidFill>
                <a:effectLst/>
                <a:uLnTx/>
                <a:uFillTx/>
                <a:latin typeface="Times New Roman" charset="0"/>
                <a:ea typeface="Times New Roman" charset="0"/>
                <a:cs typeface="Times New Roman" charset="0"/>
              </a:rPr>
              <a:t> </a:t>
            </a:r>
            <a:r>
              <a:rPr kumimoji="1" lang="en-US" altLang="zh-CN" sz="2000" b="1" i="0" u="none" strike="noStrike" kern="1200" cap="none" spc="0" normalizeH="0" baseline="0" noProof="0" dirty="0" smtClean="0">
                <a:ln>
                  <a:noFill/>
                </a:ln>
                <a:solidFill>
                  <a:srgbClr val="4472C4"/>
                </a:solidFill>
                <a:effectLst/>
                <a:uLnTx/>
                <a:uFillTx/>
                <a:latin typeface="Times New Roman" charset="0"/>
                <a:ea typeface="Times New Roman" charset="0"/>
                <a:cs typeface="Times New Roman" charset="0"/>
              </a:rPr>
              <a:t>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2018.8-2020.12</a:t>
            </a:r>
            <a:r>
              <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Postdoc,</a:t>
            </a:r>
            <a:r>
              <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Hong</a:t>
            </a:r>
            <a:r>
              <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Kong</a:t>
            </a:r>
            <a:r>
              <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Polytechnic</a:t>
            </a:r>
            <a:r>
              <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University</a:t>
            </a:r>
            <a:r>
              <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endPar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(Advisor:</a:t>
            </a:r>
            <a:r>
              <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Prof.</a:t>
            </a:r>
            <a:r>
              <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Tao</a:t>
            </a:r>
            <a:r>
              <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Wang</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2021.1-Now</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Assistant</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Professor,</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Sun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err="1" smtClean="0">
                <a:ln>
                  <a:noFill/>
                </a:ln>
                <a:solidFill>
                  <a:prstClr val="black"/>
                </a:solidFill>
                <a:effectLst/>
                <a:uLnTx/>
                <a:uFillTx/>
                <a:latin typeface="Times New Roman" charset="0"/>
                <a:ea typeface="Times New Roman" charset="0"/>
                <a:cs typeface="Times New Roman" charset="0"/>
              </a:rPr>
              <a:t>Yat-sen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University</a:t>
            </a:r>
          </a:p>
        </p:txBody>
      </p:sp>
      <p:sp>
        <p:nvSpPr>
          <p:cNvPr id="12" name="矩形 11"/>
          <p:cNvSpPr/>
          <p:nvPr/>
        </p:nvSpPr>
        <p:spPr>
          <a:xfrm>
            <a:off x="2135814" y="1084501"/>
            <a:ext cx="281589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Yiming</a:t>
            </a:r>
            <a:r>
              <a:rPr kumimoji="1" lang="zh-CN" altLang="en-US" sz="24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1" lang="en-US" altLang="zh-CN" sz="24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Liu</a:t>
            </a:r>
            <a:r>
              <a:rPr kumimoji="1" lang="zh-CN" altLang="en-US" sz="24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1" lang="en-US" altLang="zh-CN" sz="24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a:t>
            </a:r>
            <a:r>
              <a:rPr kumimoji="1"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charset="0"/>
              </a:rPr>
              <a:t>刘一鸣</a:t>
            </a:r>
            <a:r>
              <a:rPr kumimoji="1" lang="en-US" altLang="zh-CN" sz="24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a:t>
            </a:r>
          </a:p>
        </p:txBody>
      </p:sp>
      <p:cxnSp>
        <p:nvCxnSpPr>
          <p:cNvPr id="14" name="直线连接符 13"/>
          <p:cNvCxnSpPr/>
          <p:nvPr/>
        </p:nvCxnSpPr>
        <p:spPr>
          <a:xfrm flipV="1">
            <a:off x="453441" y="3242281"/>
            <a:ext cx="11208774" cy="14748"/>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85189" y="3300699"/>
            <a:ext cx="897679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smtClean="0">
                <a:ln>
                  <a:noFill/>
                </a:ln>
                <a:solidFill>
                  <a:srgbClr val="4472C4"/>
                </a:solidFill>
                <a:effectLst/>
                <a:uLnTx/>
                <a:uFillTx/>
                <a:latin typeface="Times New Roman" charset="0"/>
                <a:ea typeface="Times New Roman" charset="0"/>
                <a:cs typeface="Times New Roman" charset="0"/>
              </a:rPr>
              <a:t>Research</a:t>
            </a:r>
            <a:r>
              <a:rPr kumimoji="1" lang="zh-CN" altLang="en-US" sz="2000" b="1" i="0" u="none" strike="noStrike" kern="1200" cap="none" spc="0" normalizeH="0" baseline="0" noProof="0" dirty="0" smtClean="0">
                <a:ln>
                  <a:noFill/>
                </a:ln>
                <a:solidFill>
                  <a:srgbClr val="4472C4"/>
                </a:solidFill>
                <a:effectLst/>
                <a:uLnTx/>
                <a:uFillTx/>
                <a:latin typeface="Times New Roman" charset="0"/>
                <a:ea typeface="Times New Roman" charset="0"/>
                <a:cs typeface="Times New Roman" charset="0"/>
              </a:rPr>
              <a:t> </a:t>
            </a:r>
            <a:r>
              <a:rPr kumimoji="1" lang="en-US" altLang="zh-CN" sz="2000" b="1" i="0" u="none" strike="noStrike" kern="1200" cap="none" spc="0" normalizeH="0" baseline="0" noProof="0" dirty="0" smtClean="0">
                <a:ln>
                  <a:noFill/>
                </a:ln>
                <a:solidFill>
                  <a:srgbClr val="4472C4"/>
                </a:solidFill>
                <a:effectLst/>
                <a:uLnTx/>
                <a:uFillTx/>
                <a:latin typeface="Times New Roman" charset="0"/>
                <a:ea typeface="Times New Roman" charset="0"/>
                <a:cs typeface="Times New Roman" charset="0"/>
              </a:rPr>
              <a:t>interest:</a:t>
            </a:r>
            <a:r>
              <a:rPr kumimoji="1" lang="zh-CN" altLang="en-US" sz="2000" b="1" i="0" u="none" strike="noStrike" kern="1200" cap="none" spc="0" normalizeH="0" baseline="0" noProof="0" dirty="0" smtClean="0">
                <a:ln>
                  <a:noFill/>
                </a:ln>
                <a:solidFill>
                  <a:srgbClr val="4472C4"/>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Regional</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air</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quality</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modeling</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(CMAQ,</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WRF-</a:t>
            </a:r>
            <a:r>
              <a:rPr kumimoji="1" lang="en-US" altLang="zh-CN" sz="2000" b="0" i="0" u="none" strike="noStrike" kern="1200" cap="none" spc="0" normalizeH="0" baseline="0" noProof="0" dirty="0" err="1" smtClean="0">
                <a:ln>
                  <a:noFill/>
                </a:ln>
                <a:solidFill>
                  <a:prstClr val="black"/>
                </a:solidFill>
                <a:effectLst/>
                <a:uLnTx/>
                <a:uFillTx/>
                <a:latin typeface="Times New Roman" charset="0"/>
                <a:ea typeface="Times New Roman" charset="0"/>
                <a:cs typeface="Times New Roman" charset="0"/>
              </a:rPr>
              <a:t>Chem</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err="1" smtClean="0">
                <a:ln>
                  <a:noFill/>
                </a:ln>
                <a:solidFill>
                  <a:prstClr val="black"/>
                </a:solidFill>
                <a:effectLst/>
                <a:uLnTx/>
                <a:uFillTx/>
                <a:latin typeface="Times New Roman" charset="0"/>
                <a:ea typeface="Times New Roman" charset="0"/>
                <a:cs typeface="Times New Roman" charset="0"/>
              </a:rPr>
              <a:t>CAMx</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endPar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sp>
        <p:nvSpPr>
          <p:cNvPr id="16" name="矩形 15"/>
          <p:cNvSpPr/>
          <p:nvPr/>
        </p:nvSpPr>
        <p:spPr>
          <a:xfrm>
            <a:off x="34194" y="3799834"/>
            <a:ext cx="3888000" cy="2883477"/>
          </a:xfrm>
          <a:prstGeom prst="rect">
            <a:avLst/>
          </a:prstGeom>
          <a:noFill/>
          <a:ln>
            <a:solidFill>
              <a:srgbClr val="07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矩形 16"/>
          <p:cNvSpPr/>
          <p:nvPr/>
        </p:nvSpPr>
        <p:spPr>
          <a:xfrm>
            <a:off x="4174043" y="3799834"/>
            <a:ext cx="3888000" cy="2883477"/>
          </a:xfrm>
          <a:prstGeom prst="rect">
            <a:avLst/>
          </a:prstGeom>
          <a:noFill/>
          <a:ln>
            <a:solidFill>
              <a:srgbClr val="07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17"/>
          <p:cNvSpPr/>
          <p:nvPr/>
        </p:nvSpPr>
        <p:spPr>
          <a:xfrm>
            <a:off x="8236978" y="3799834"/>
            <a:ext cx="3888000" cy="2883477"/>
          </a:xfrm>
          <a:prstGeom prst="rect">
            <a:avLst/>
          </a:prstGeom>
          <a:noFill/>
          <a:ln>
            <a:solidFill>
              <a:srgbClr val="07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441" y="1084501"/>
            <a:ext cx="1374268" cy="1939116"/>
          </a:xfrm>
          <a:prstGeom prst="rect">
            <a:avLst/>
          </a:prstGeom>
        </p:spPr>
      </p:pic>
      <p:sp>
        <p:nvSpPr>
          <p:cNvPr id="2" name="文本框 1"/>
          <p:cNvSpPr txBox="1"/>
          <p:nvPr/>
        </p:nvSpPr>
        <p:spPr>
          <a:xfrm>
            <a:off x="2037793" y="6447285"/>
            <a:ext cx="19613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Liu</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&amp;</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Wang,</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2020</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ACP</a:t>
            </a:r>
            <a:endParaRPr kumimoji="1" lang="zh-CN" altLang="en-US" sz="12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sp>
        <p:nvSpPr>
          <p:cNvPr id="27" name="文本框 26"/>
          <p:cNvSpPr txBox="1"/>
          <p:nvPr/>
        </p:nvSpPr>
        <p:spPr>
          <a:xfrm>
            <a:off x="6187025" y="6433608"/>
            <a:ext cx="19613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Liu</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et</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al.,</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2015</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AAQR</a:t>
            </a:r>
            <a:endParaRPr kumimoji="1" lang="zh-CN" altLang="en-US" sz="12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sp>
        <p:nvSpPr>
          <p:cNvPr id="28" name="文本框 27"/>
          <p:cNvSpPr txBox="1"/>
          <p:nvPr/>
        </p:nvSpPr>
        <p:spPr>
          <a:xfrm>
            <a:off x="8894618" y="6426215"/>
            <a:ext cx="34422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Liu</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et</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al.,</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2018</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ACP;</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Hong</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et</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al.,</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2020</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t>
            </a:r>
            <a:r>
              <a:rPr kumimoji="1" lang="zh-CN" altLang="en-US"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12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STE</a:t>
            </a:r>
            <a:endParaRPr kumimoji="1" lang="zh-CN" altLang="en-US" sz="12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pic>
        <p:nvPicPr>
          <p:cNvPr id="3" name="图片 2"/>
          <p:cNvPicPr>
            <a:picLocks noChangeAspect="1"/>
          </p:cNvPicPr>
          <p:nvPr/>
        </p:nvPicPr>
        <p:blipFill>
          <a:blip r:embed="rId4"/>
          <a:stretch>
            <a:fillRect/>
          </a:stretch>
        </p:blipFill>
        <p:spPr>
          <a:xfrm>
            <a:off x="4318370" y="4429736"/>
            <a:ext cx="3632625" cy="1976575"/>
          </a:xfrm>
          <a:prstGeom prst="rect">
            <a:avLst/>
          </a:prstGeom>
        </p:spPr>
      </p:pic>
      <p:pic>
        <p:nvPicPr>
          <p:cNvPr id="4" name="图片 3"/>
          <p:cNvPicPr>
            <a:picLocks noChangeAspect="1"/>
          </p:cNvPicPr>
          <p:nvPr/>
        </p:nvPicPr>
        <p:blipFill rotWithShape="1">
          <a:blip r:embed="rId5"/>
          <a:srcRect t="552"/>
          <a:stretch/>
        </p:blipFill>
        <p:spPr>
          <a:xfrm>
            <a:off x="294767" y="4519616"/>
            <a:ext cx="3351136" cy="1894337"/>
          </a:xfrm>
          <a:prstGeom prst="rect">
            <a:avLst/>
          </a:prstGeom>
        </p:spPr>
      </p:pic>
      <p:pic>
        <p:nvPicPr>
          <p:cNvPr id="13" name="图片 12"/>
          <p:cNvPicPr>
            <a:picLocks noChangeAspect="1"/>
          </p:cNvPicPr>
          <p:nvPr/>
        </p:nvPicPr>
        <p:blipFill>
          <a:blip r:embed="rId6"/>
          <a:stretch>
            <a:fillRect/>
          </a:stretch>
        </p:blipFill>
        <p:spPr>
          <a:xfrm>
            <a:off x="8698597" y="4490135"/>
            <a:ext cx="2981203" cy="1969017"/>
          </a:xfrm>
          <a:prstGeom prst="rect">
            <a:avLst/>
          </a:prstGeom>
        </p:spPr>
      </p:pic>
    </p:spTree>
    <p:extLst>
      <p:ext uri="{BB962C8B-B14F-4D97-AF65-F5344CB8AC3E}">
        <p14:creationId xmlns:p14="http://schemas.microsoft.com/office/powerpoint/2010/main" val="8044008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4881" y="92991"/>
            <a:ext cx="99654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smtClean="0">
                <a:ln>
                  <a:noFill/>
                </a:ln>
                <a:solidFill>
                  <a:prstClr val="white"/>
                </a:solidFill>
                <a:effectLst/>
                <a:uLnTx/>
                <a:uFillTx/>
                <a:latin typeface="Times New Roman" charset="0"/>
                <a:ea typeface="Times New Roman" charset="0"/>
                <a:cs typeface="Times New Roman" charset="0"/>
              </a:rPr>
              <a:t>Possible</a:t>
            </a:r>
            <a:r>
              <a:rPr kumimoji="1" lang="zh-CN" altLang="en-US" sz="4000" b="0" i="0" u="none" strike="noStrike" kern="1200" cap="none" spc="0" normalizeH="0" baseline="0" noProof="0" dirty="0" smtClean="0">
                <a:ln>
                  <a:noFill/>
                </a:ln>
                <a:solidFill>
                  <a:prstClr val="white"/>
                </a:solidFill>
                <a:effectLst/>
                <a:uLnTx/>
                <a:uFillTx/>
                <a:latin typeface="Times New Roman" charset="0"/>
                <a:ea typeface="Times New Roman" charset="0"/>
                <a:cs typeface="Times New Roman" charset="0"/>
              </a:rPr>
              <a:t> </a:t>
            </a:r>
            <a:r>
              <a:rPr kumimoji="1" lang="en-US" altLang="zh-CN" sz="4000" b="0" i="0" u="none" strike="noStrike" kern="1200" cap="none" spc="0" normalizeH="0" baseline="0" noProof="0" dirty="0" smtClean="0">
                <a:ln>
                  <a:noFill/>
                </a:ln>
                <a:solidFill>
                  <a:prstClr val="white"/>
                </a:solidFill>
                <a:effectLst/>
                <a:uLnTx/>
                <a:uFillTx/>
                <a:latin typeface="Times New Roman" charset="0"/>
                <a:ea typeface="Times New Roman" charset="0"/>
                <a:cs typeface="Times New Roman" charset="0"/>
              </a:rPr>
              <a:t>Contribution</a:t>
            </a:r>
            <a:endParaRPr kumimoji="1" lang="zh-CN" altLang="en-US" sz="4000" b="0" i="0" u="none" strike="noStrike" kern="1200" cap="none" spc="0" normalizeH="0" baseline="0" noProof="0" dirty="0">
              <a:ln>
                <a:noFill/>
              </a:ln>
              <a:solidFill>
                <a:prstClr val="white"/>
              </a:solidFill>
              <a:effectLst/>
              <a:uLnTx/>
              <a:uFillTx/>
              <a:latin typeface="Times New Roman" charset="0"/>
              <a:ea typeface="Times New Roman" charset="0"/>
              <a:cs typeface="Times New Roman" charset="0"/>
            </a:endParaRPr>
          </a:p>
        </p:txBody>
      </p:sp>
      <p:pic>
        <p:nvPicPr>
          <p:cNvPr id="7" name="图片 6">
            <a:extLst>
              <a:ext uri="{FF2B5EF4-FFF2-40B4-BE49-F238E27FC236}">
                <a16:creationId xmlns:a16="http://schemas.microsoft.com/office/drawing/2014/main" id="{D6E03FB5-5EF7-F84D-A5B2-9A3A9C33B73F}"/>
              </a:ext>
            </a:extLst>
          </p:cNvPr>
          <p:cNvPicPr>
            <a:picLocks noChangeAspect="1"/>
          </p:cNvPicPr>
          <p:nvPr/>
        </p:nvPicPr>
        <p:blipFill rotWithShape="1">
          <a:blip r:embed="rId2"/>
          <a:srcRect t="21204"/>
          <a:stretch/>
        </p:blipFill>
        <p:spPr>
          <a:xfrm>
            <a:off x="0" y="88490"/>
            <a:ext cx="2016000" cy="726782"/>
          </a:xfrm>
          <a:prstGeom prst="rect">
            <a:avLst/>
          </a:prstGeom>
        </p:spPr>
      </p:pic>
      <p:pic>
        <p:nvPicPr>
          <p:cNvPr id="8" name="图片 7"/>
          <p:cNvPicPr>
            <a:picLocks noChangeAspect="1"/>
          </p:cNvPicPr>
          <p:nvPr/>
        </p:nvPicPr>
        <p:blipFill>
          <a:blip r:embed="rId3"/>
          <a:stretch>
            <a:fillRect/>
          </a:stretch>
        </p:blipFill>
        <p:spPr>
          <a:xfrm>
            <a:off x="518831" y="1259099"/>
            <a:ext cx="5803992" cy="5419111"/>
          </a:xfrm>
          <a:prstGeom prst="rect">
            <a:avLst/>
          </a:prstGeom>
        </p:spPr>
      </p:pic>
      <p:sp>
        <p:nvSpPr>
          <p:cNvPr id="9" name="文本框 8"/>
          <p:cNvSpPr txBox="1"/>
          <p:nvPr/>
        </p:nvSpPr>
        <p:spPr>
          <a:xfrm>
            <a:off x="6433291" y="1035632"/>
            <a:ext cx="5538576" cy="53860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smtClean="0">
                <a:ln>
                  <a:noFill/>
                </a:ln>
                <a:solidFill>
                  <a:srgbClr val="0070C0"/>
                </a:solidFill>
                <a:effectLst/>
                <a:uLnTx/>
                <a:uFillTx/>
                <a:latin typeface="Times New Roman" charset="0"/>
                <a:ea typeface="Times New Roman" charset="0"/>
                <a:cs typeface="Times New Roman" charset="0"/>
              </a:rPr>
              <a:t>Modeling</a:t>
            </a:r>
            <a:r>
              <a:rPr kumimoji="1" lang="zh-CN" altLang="en-US" sz="2400" b="1" i="0" u="none" strike="noStrike" kern="1200" cap="none" spc="0" normalizeH="0" baseline="0" noProof="0" dirty="0" smtClean="0">
                <a:ln>
                  <a:noFill/>
                </a:ln>
                <a:solidFill>
                  <a:srgbClr val="0070C0"/>
                </a:solidFill>
                <a:effectLst/>
                <a:uLnTx/>
                <a:uFillTx/>
                <a:latin typeface="Times New Roman" charset="0"/>
                <a:ea typeface="Times New Roman" charset="0"/>
                <a:cs typeface="Times New Roman" charset="0"/>
              </a:rPr>
              <a:t> </a:t>
            </a:r>
            <a:r>
              <a:rPr kumimoji="1" lang="en-US" altLang="zh-CN" sz="2400" b="1" i="0" u="none" strike="noStrike" kern="1200" cap="none" spc="0" normalizeH="0" baseline="0" noProof="0" dirty="0" smtClean="0">
                <a:ln>
                  <a:noFill/>
                </a:ln>
                <a:solidFill>
                  <a:srgbClr val="0070C0"/>
                </a:solidFill>
                <a:effectLst/>
                <a:uLnTx/>
                <a:uFillTx/>
                <a:latin typeface="Times New Roman" charset="0"/>
                <a:ea typeface="Times New Roman" charset="0"/>
                <a:cs typeface="Times New Roman" charset="0"/>
              </a:rPr>
              <a:t>data</a:t>
            </a:r>
            <a:r>
              <a:rPr kumimoji="1" lang="zh-CN" altLang="en-US" sz="2400" b="1" i="0" u="none" strike="noStrike" kern="1200" cap="none" spc="0" normalizeH="0" baseline="0" noProof="0" dirty="0" smtClean="0">
                <a:ln>
                  <a:noFill/>
                </a:ln>
                <a:solidFill>
                  <a:srgbClr val="0070C0"/>
                </a:solidFill>
                <a:effectLst/>
                <a:uLnTx/>
                <a:uFillTx/>
                <a:latin typeface="Times New Roman" charset="0"/>
                <a:ea typeface="Times New Roman" charset="0"/>
                <a:cs typeface="Times New Roman" charset="0"/>
              </a:rPr>
              <a:t> </a:t>
            </a:r>
            <a:r>
              <a:rPr kumimoji="1" lang="en-US" altLang="zh-CN" sz="2400" b="1" i="0" u="none" strike="noStrike" kern="1200" cap="none" spc="0" normalizeH="0" baseline="0" noProof="0" dirty="0" smtClean="0">
                <a:ln>
                  <a:noFill/>
                </a:ln>
                <a:solidFill>
                  <a:srgbClr val="0070C0"/>
                </a:solidFill>
                <a:effectLst/>
                <a:uLnTx/>
                <a:uFillTx/>
                <a:latin typeface="Times New Roman" charset="0"/>
                <a:ea typeface="Times New Roman" charset="0"/>
                <a:cs typeface="Times New Roman" charset="0"/>
              </a:rPr>
              <a:t>contribution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285750" marR="0" lvl="0" indent="-285750" algn="l" defTabSz="914400" rtl="0" eaLnBrk="1" fontAlgn="auto" latinLnBrk="0" hangingPunct="1">
              <a:lnSpc>
                <a:spcPct val="100000"/>
              </a:lnSpc>
              <a:spcBef>
                <a:spcPts val="0"/>
              </a:spcBef>
              <a:spcAft>
                <a:spcPts val="0"/>
              </a:spcAft>
              <a:buClrTx/>
              <a:buSzTx/>
              <a:buFont typeface="Wingdings" charset="2"/>
              <a:buChar char="l"/>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Model:</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WRF</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(3.9.1)</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CMAQ</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(5.2.1)</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l"/>
              <a:tabLst/>
              <a:defRPr/>
            </a:pPr>
            <a:endPar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285750" marR="0" lvl="0" indent="-285750" algn="l" defTabSz="914400" rtl="0" eaLnBrk="1" fontAlgn="auto" latinLnBrk="0" hangingPunct="1">
              <a:lnSpc>
                <a:spcPct val="100000"/>
              </a:lnSpc>
              <a:spcBef>
                <a:spcPts val="0"/>
              </a:spcBef>
              <a:spcAft>
                <a:spcPts val="0"/>
              </a:spcAft>
              <a:buClrTx/>
              <a:buSzTx/>
              <a:buFont typeface="Wingdings" charset="2"/>
              <a:buChar char="l"/>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Domain: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South</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China,</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Southeast</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Asia,</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and</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South</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China</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Sea</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(Pearl</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River</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Delta</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region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as</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the</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center)</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l"/>
              <a:tabLst/>
              <a:defRPr/>
            </a:pPr>
            <a:endPar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endParaRPr>
          </a:p>
          <a:p>
            <a:pPr marL="285750" marR="0" lvl="0" indent="-285750" algn="l" defTabSz="914400" rtl="0" eaLnBrk="1" fontAlgn="auto" latinLnBrk="0" hangingPunct="1">
              <a:lnSpc>
                <a:spcPct val="100000"/>
              </a:lnSpc>
              <a:spcBef>
                <a:spcPts val="0"/>
              </a:spcBef>
              <a:spcAft>
                <a:spcPts val="0"/>
              </a:spcAft>
              <a:buClrTx/>
              <a:buSzTx/>
              <a:buFont typeface="Wingdings" charset="2"/>
              <a:buChar char="l"/>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Resolution: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27/9/3</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km</a:t>
            </a:r>
            <a:endPar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285750" marR="0" lvl="0" indent="-285750" algn="l" defTabSz="914400" rtl="0" eaLnBrk="1" fontAlgn="auto" latinLnBrk="0" hangingPunct="1">
              <a:lnSpc>
                <a:spcPct val="100000"/>
              </a:lnSpc>
              <a:spcBef>
                <a:spcPts val="0"/>
              </a:spcBef>
              <a:spcAft>
                <a:spcPts val="0"/>
              </a:spcAft>
              <a:buClrTx/>
              <a:buSzTx/>
              <a:buFont typeface="Wingdings" charset="2"/>
              <a:buChar char="l"/>
              <a:tabLst/>
              <a:defRPr/>
            </a:pPr>
            <a:endPar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285750" marR="0" lvl="0" indent="-285750" algn="l" defTabSz="914400" rtl="0" eaLnBrk="1" fontAlgn="auto" latinLnBrk="0" hangingPunct="1">
              <a:lnSpc>
                <a:spcPct val="100000"/>
              </a:lnSpc>
              <a:spcBef>
                <a:spcPts val="0"/>
              </a:spcBef>
              <a:spcAft>
                <a:spcPts val="0"/>
              </a:spcAft>
              <a:buClrTx/>
              <a:buSzTx/>
              <a:buFont typeface="Wingdings" charset="2"/>
              <a:buChar char="l"/>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Time:</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2013-Now</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(can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be</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longer)</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l"/>
              <a:tabLst/>
              <a:defRPr/>
            </a:pPr>
            <a:endPar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285750" marR="0" lvl="0" indent="-285750" algn="l" defTabSz="914400" rtl="0" eaLnBrk="1" fontAlgn="auto" latinLnBrk="0" hangingPunct="1">
              <a:lnSpc>
                <a:spcPct val="100000"/>
              </a:lnSpc>
              <a:spcBef>
                <a:spcPts val="0"/>
              </a:spcBef>
              <a:spcAft>
                <a:spcPts val="0"/>
              </a:spcAft>
              <a:buClrTx/>
              <a:buSzTx/>
              <a:buFont typeface="Wingdings" charset="2"/>
              <a:buChar char="l"/>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Emissions:</a:t>
            </a:r>
            <a:r>
              <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Anthropogenic</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emission,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sea</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salt</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emission,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Biomass</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burning</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emission,</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biogenic</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emission,</a:t>
            </a:r>
            <a:r>
              <a:rPr kumimoji="1" lang="zh-CN" altLang="en-US"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a:t>
            </a:r>
            <a:endPar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endParaRPr>
          </a:p>
          <a:p>
            <a:pPr marL="285750" marR="0" lvl="0" indent="-285750" algn="l" defTabSz="914400" rtl="0" eaLnBrk="1" fontAlgn="auto" latinLnBrk="0" hangingPunct="1">
              <a:lnSpc>
                <a:spcPct val="100000"/>
              </a:lnSpc>
              <a:spcBef>
                <a:spcPts val="0"/>
              </a:spcBef>
              <a:spcAft>
                <a:spcPts val="0"/>
              </a:spcAft>
              <a:buClrTx/>
              <a:buSzTx/>
              <a:buFont typeface="Wingdings" charset="2"/>
              <a:buChar char="l"/>
              <a:tabLst/>
              <a:defRPr/>
            </a:pPr>
            <a:endPar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a:p>
            <a:pPr marL="285750" marR="0" lvl="0" indent="-285750" algn="l" defTabSz="914400" rtl="0" eaLnBrk="1" fontAlgn="auto" latinLnBrk="0" hangingPunct="1">
              <a:lnSpc>
                <a:spcPct val="100000"/>
              </a:lnSpc>
              <a:spcBef>
                <a:spcPts val="0"/>
              </a:spcBef>
              <a:spcAft>
                <a:spcPts val="0"/>
              </a:spcAft>
              <a:buClrTx/>
              <a:buSzTx/>
              <a:buFont typeface="Wingdings" charset="2"/>
              <a:buChar char="l"/>
              <a:tabLst/>
              <a:defRPr/>
            </a:pP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Chemical</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boundary</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conditions:</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Geos-</a:t>
            </a:r>
            <a:r>
              <a:rPr kumimoji="1" lang="en-US" altLang="zh-CN" sz="2000" b="0" i="0" u="none" strike="noStrike" kern="1200" cap="none" spc="0" normalizeH="0" baseline="0" noProof="0" dirty="0" err="1" smtClean="0">
                <a:ln>
                  <a:noFill/>
                </a:ln>
                <a:solidFill>
                  <a:prstClr val="black"/>
                </a:solidFill>
                <a:effectLst/>
                <a:uLnTx/>
                <a:uFillTx/>
                <a:latin typeface="Times New Roman" charset="0"/>
                <a:ea typeface="Times New Roman" charset="0"/>
                <a:cs typeface="Times New Roman" charset="0"/>
              </a:rPr>
              <a:t>Chem</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(will</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c</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ollaborate</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with</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Dr.</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Xiao</a:t>
            </a:r>
            <a:r>
              <a:rPr kumimoji="1" lang="zh-CN" altLang="en-US"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 </a:t>
            </a:r>
            <a:r>
              <a:rPr kumimoji="1" lang="en-US" altLang="zh-CN" sz="2000" b="0" i="0" u="none" strike="noStrike" kern="1200" cap="none" spc="0" normalizeH="0" baseline="0" noProof="0" dirty="0" smtClean="0">
                <a:ln>
                  <a:noFill/>
                </a:ln>
                <a:solidFill>
                  <a:prstClr val="black"/>
                </a:solidFill>
                <a:effectLst/>
                <a:uLnTx/>
                <a:uFillTx/>
                <a:latin typeface="Times New Roman" charset="0"/>
                <a:ea typeface="Times New Roman" charset="0"/>
                <a:cs typeface="Times New Roman" charset="0"/>
              </a:rPr>
              <a:t>Lu)</a:t>
            </a:r>
            <a:endParaRPr kumimoji="1" lang="en-US" altLang="zh-CN" sz="20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endParaRPr>
          </a:p>
        </p:txBody>
      </p:sp>
      <p:sp>
        <p:nvSpPr>
          <p:cNvPr id="38" name="文本框 37"/>
          <p:cNvSpPr txBox="1"/>
          <p:nvPr/>
        </p:nvSpPr>
        <p:spPr>
          <a:xfrm>
            <a:off x="3651945" y="4942251"/>
            <a:ext cx="113071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Sea</a:t>
            </a:r>
            <a:r>
              <a:rPr kumimoji="1" lang="zh-CN" altLang="en-US"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 </a:t>
            </a:r>
            <a:r>
              <a:rPr kumimoji="1" lang="en-US" altLang="zh-CN"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salt</a:t>
            </a:r>
            <a:r>
              <a:rPr kumimoji="1" lang="zh-CN" altLang="en-US"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 </a:t>
            </a:r>
            <a:r>
              <a:rPr kumimoji="1" lang="en-US" altLang="zh-CN"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emission</a:t>
            </a:r>
            <a:endParaRPr kumimoji="1" lang="zh-CN" altLang="en-US" sz="2000" b="0" i="0" u="none" strike="noStrike" kern="1200" cap="none" spc="0" normalizeH="0" baseline="0" noProof="0" dirty="0">
              <a:ln>
                <a:noFill/>
              </a:ln>
              <a:solidFill>
                <a:srgbClr val="FFFF00"/>
              </a:solidFill>
              <a:effectLst/>
              <a:uLnTx/>
              <a:uFillTx/>
              <a:latin typeface="Calibri" panose="020F0502020204030204"/>
              <a:ea typeface="宋体" panose="02010600030101010101" pitchFamily="2" charset="-122"/>
              <a:cs typeface="+mn-cs"/>
            </a:endParaRPr>
          </a:p>
        </p:txBody>
      </p:sp>
      <p:sp>
        <p:nvSpPr>
          <p:cNvPr id="39" name="文本框 38"/>
          <p:cNvSpPr txBox="1"/>
          <p:nvPr/>
        </p:nvSpPr>
        <p:spPr>
          <a:xfrm>
            <a:off x="1307479" y="3728677"/>
            <a:ext cx="114610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Biomass</a:t>
            </a:r>
            <a:r>
              <a:rPr kumimoji="1" lang="zh-CN" altLang="en-US"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 </a:t>
            </a:r>
            <a:r>
              <a:rPr kumimoji="1" lang="en-US" altLang="zh-CN"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burning</a:t>
            </a:r>
            <a:r>
              <a:rPr kumimoji="1" lang="zh-CN" altLang="en-US"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 </a:t>
            </a:r>
            <a:r>
              <a:rPr kumimoji="1" lang="en-US" altLang="zh-CN"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emission</a:t>
            </a:r>
            <a:endParaRPr kumimoji="1" lang="zh-CN" altLang="en-US" sz="2000" b="0" i="0" u="none" strike="noStrike" kern="1200" cap="none" spc="0" normalizeH="0" baseline="0" noProof="0" dirty="0">
              <a:ln>
                <a:noFill/>
              </a:ln>
              <a:solidFill>
                <a:srgbClr val="FFFF00"/>
              </a:solidFill>
              <a:effectLst/>
              <a:uLnTx/>
              <a:uFillTx/>
              <a:latin typeface="Calibri" panose="020F0502020204030204"/>
              <a:ea typeface="宋体" panose="02010600030101010101" pitchFamily="2" charset="-122"/>
              <a:cs typeface="+mn-cs"/>
            </a:endParaRPr>
          </a:p>
        </p:txBody>
      </p:sp>
      <p:sp>
        <p:nvSpPr>
          <p:cNvPr id="40" name="矩形 39"/>
          <p:cNvSpPr/>
          <p:nvPr/>
        </p:nvSpPr>
        <p:spPr>
          <a:xfrm>
            <a:off x="3372499" y="3056011"/>
            <a:ext cx="1015706" cy="67962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1" name="文本框 40"/>
          <p:cNvSpPr txBox="1"/>
          <p:nvPr/>
        </p:nvSpPr>
        <p:spPr>
          <a:xfrm>
            <a:off x="2009420" y="1449283"/>
            <a:ext cx="32850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Anthropogenic</a:t>
            </a:r>
            <a:r>
              <a:rPr kumimoji="1" lang="zh-CN" altLang="en-US"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 </a:t>
            </a:r>
            <a:r>
              <a:rPr kumimoji="1" lang="en-US" altLang="zh-CN" sz="2000" b="0" i="0" u="none" strike="noStrike" kern="1200" cap="none" spc="0" normalizeH="0" baseline="0" noProof="0" dirty="0" smtClean="0">
                <a:ln>
                  <a:noFill/>
                </a:ln>
                <a:solidFill>
                  <a:srgbClr val="FFFF00"/>
                </a:solidFill>
                <a:effectLst/>
                <a:uLnTx/>
                <a:uFillTx/>
                <a:latin typeface="Calibri" panose="020F0502020204030204"/>
                <a:ea typeface="宋体" panose="02010600030101010101" pitchFamily="2" charset="-122"/>
                <a:cs typeface="+mn-cs"/>
              </a:rPr>
              <a:t>emission</a:t>
            </a:r>
            <a:endParaRPr kumimoji="1" lang="zh-CN" altLang="en-US" sz="2000" b="0" i="0" u="none" strike="noStrike" kern="1200" cap="none" spc="0" normalizeH="0" baseline="0" noProof="0" dirty="0">
              <a:ln>
                <a:noFill/>
              </a:ln>
              <a:solidFill>
                <a:srgbClr val="FFFF00"/>
              </a:solidFill>
              <a:effectLst/>
              <a:uLnTx/>
              <a:uFillTx/>
              <a:latin typeface="Calibri" panose="020F0502020204030204"/>
              <a:ea typeface="宋体" panose="02010600030101010101" pitchFamily="2" charset="-122"/>
              <a:cs typeface="+mn-cs"/>
            </a:endParaRPr>
          </a:p>
        </p:txBody>
      </p:sp>
      <p:sp>
        <p:nvSpPr>
          <p:cNvPr id="45" name="矩形 44"/>
          <p:cNvSpPr/>
          <p:nvPr/>
        </p:nvSpPr>
        <p:spPr>
          <a:xfrm>
            <a:off x="2633857" y="2604369"/>
            <a:ext cx="26385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FF0000"/>
                </a:solidFill>
                <a:effectLst/>
                <a:uLnTx/>
                <a:uFillTx/>
                <a:latin typeface="Times New Roman" charset="0"/>
                <a:ea typeface="Times New Roman" charset="0"/>
                <a:cs typeface="Times New Roman" charset="0"/>
              </a:rPr>
              <a:t>Pearl</a:t>
            </a:r>
            <a:r>
              <a:rPr kumimoji="1" lang="zh-CN" altLang="en-US" sz="1800" b="1" i="0" u="none" strike="noStrike" kern="1200" cap="none" spc="0" normalizeH="0" baseline="0" noProof="0" dirty="0">
                <a:ln>
                  <a:noFill/>
                </a:ln>
                <a:solidFill>
                  <a:srgbClr val="FF0000"/>
                </a:solidFill>
                <a:effectLst/>
                <a:uLnTx/>
                <a:uFillTx/>
                <a:latin typeface="Times New Roman" charset="0"/>
                <a:ea typeface="Times New Roman" charset="0"/>
                <a:cs typeface="Times New Roman" charset="0"/>
              </a:rPr>
              <a:t> </a:t>
            </a:r>
            <a:r>
              <a:rPr kumimoji="1" lang="en-US" altLang="zh-CN" sz="1800" b="1" i="0" u="none" strike="noStrike" kern="1200" cap="none" spc="0" normalizeH="0" baseline="0" noProof="0" dirty="0">
                <a:ln>
                  <a:noFill/>
                </a:ln>
                <a:solidFill>
                  <a:srgbClr val="FF0000"/>
                </a:solidFill>
                <a:effectLst/>
                <a:uLnTx/>
                <a:uFillTx/>
                <a:latin typeface="Times New Roman" charset="0"/>
                <a:ea typeface="Times New Roman" charset="0"/>
                <a:cs typeface="Times New Roman" charset="0"/>
              </a:rPr>
              <a:t>River</a:t>
            </a:r>
            <a:r>
              <a:rPr kumimoji="1" lang="zh-CN" altLang="en-US" sz="1800" b="1" i="0" u="none" strike="noStrike" kern="1200" cap="none" spc="0" normalizeH="0" baseline="0" noProof="0" dirty="0">
                <a:ln>
                  <a:noFill/>
                </a:ln>
                <a:solidFill>
                  <a:srgbClr val="FF0000"/>
                </a:solidFill>
                <a:effectLst/>
                <a:uLnTx/>
                <a:uFillTx/>
                <a:latin typeface="Times New Roman" charset="0"/>
                <a:ea typeface="Times New Roman" charset="0"/>
                <a:cs typeface="Times New Roman" charset="0"/>
              </a:rPr>
              <a:t> </a:t>
            </a:r>
            <a:r>
              <a:rPr kumimoji="1" lang="en-US" altLang="zh-CN" sz="1800" b="1" i="0" u="none" strike="noStrike" kern="1200" cap="none" spc="0" normalizeH="0" baseline="0" noProof="0" dirty="0">
                <a:ln>
                  <a:noFill/>
                </a:ln>
                <a:solidFill>
                  <a:srgbClr val="FF0000"/>
                </a:solidFill>
                <a:effectLst/>
                <a:uLnTx/>
                <a:uFillTx/>
                <a:latin typeface="Times New Roman" charset="0"/>
                <a:ea typeface="Times New Roman" charset="0"/>
                <a:cs typeface="Times New Roman" charset="0"/>
              </a:rPr>
              <a:t>Delta</a:t>
            </a:r>
            <a:r>
              <a:rPr kumimoji="1" lang="zh-CN" altLang="en-US" sz="1800" b="1" i="0" u="none" strike="noStrike" kern="1200" cap="none" spc="0" normalizeH="0" baseline="0" noProof="0" dirty="0">
                <a:ln>
                  <a:noFill/>
                </a:ln>
                <a:solidFill>
                  <a:srgbClr val="FF0000"/>
                </a:solidFill>
                <a:effectLst/>
                <a:uLnTx/>
                <a:uFillTx/>
                <a:latin typeface="Times New Roman" charset="0"/>
                <a:ea typeface="Times New Roman" charset="0"/>
                <a:cs typeface="Times New Roman" charset="0"/>
              </a:rPr>
              <a:t> </a:t>
            </a:r>
            <a:r>
              <a:rPr kumimoji="1" lang="en-US" altLang="zh-CN" sz="1800" b="1" i="0" u="none" strike="noStrike" kern="1200" cap="none" spc="0" normalizeH="0" baseline="0" noProof="0" dirty="0">
                <a:ln>
                  <a:noFill/>
                </a:ln>
                <a:solidFill>
                  <a:srgbClr val="FF0000"/>
                </a:solidFill>
                <a:effectLst/>
                <a:uLnTx/>
                <a:uFillTx/>
                <a:latin typeface="Times New Roman" charset="0"/>
                <a:ea typeface="Times New Roman" charset="0"/>
                <a:cs typeface="Times New Roman" charset="0"/>
              </a:rPr>
              <a:t>region</a:t>
            </a:r>
            <a:r>
              <a:rPr kumimoji="1" lang="zh-CN" altLang="en-US" sz="1800" b="1" i="0" u="none" strike="noStrike" kern="1200" cap="none" spc="0" normalizeH="0" baseline="0" noProof="0" dirty="0">
                <a:ln>
                  <a:noFill/>
                </a:ln>
                <a:solidFill>
                  <a:srgbClr val="FF0000"/>
                </a:solidFill>
                <a:effectLst/>
                <a:uLnTx/>
                <a:uFillTx/>
                <a:latin typeface="Times New Roman" charset="0"/>
                <a:ea typeface="Times New Roman" charset="0"/>
                <a:cs typeface="Times New Roman" charset="0"/>
              </a:rPr>
              <a:t> </a:t>
            </a:r>
            <a:endPar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p:txBody>
      </p:sp>
      <p:sp>
        <p:nvSpPr>
          <p:cNvPr id="53" name="Freeform 24">
            <a:extLst>
              <a:ext uri="{FF2B5EF4-FFF2-40B4-BE49-F238E27FC236}">
                <a16:creationId xmlns:a16="http://schemas.microsoft.com/office/drawing/2014/main" id="{6D630F7E-F4F6-48CC-A433-072F885D3CF4}"/>
              </a:ext>
            </a:extLst>
          </p:cNvPr>
          <p:cNvSpPr>
            <a:spLocks/>
          </p:cNvSpPr>
          <p:nvPr/>
        </p:nvSpPr>
        <p:spPr bwMode="auto">
          <a:xfrm rot="20769611" flipH="1" flipV="1">
            <a:off x="4380862" y="1887951"/>
            <a:ext cx="1051833" cy="1495195"/>
          </a:xfrm>
          <a:custGeom>
            <a:avLst/>
            <a:gdLst>
              <a:gd name="T0" fmla="*/ 760 w 1824"/>
              <a:gd name="T1" fmla="*/ 235372 h 2648"/>
              <a:gd name="T2" fmla="*/ 3041 w 1824"/>
              <a:gd name="T3" fmla="*/ 203041 h 2648"/>
              <a:gd name="T4" fmla="*/ 6081 w 1824"/>
              <a:gd name="T5" fmla="*/ 172003 h 2648"/>
              <a:gd name="T6" fmla="*/ 10642 w 1824"/>
              <a:gd name="T7" fmla="*/ 146138 h 2648"/>
              <a:gd name="T8" fmla="*/ 15203 w 1824"/>
              <a:gd name="T9" fmla="*/ 120273 h 2648"/>
              <a:gd name="T10" fmla="*/ 21284 w 1824"/>
              <a:gd name="T11" fmla="*/ 99580 h 2648"/>
              <a:gd name="T12" fmla="*/ 27365 w 1824"/>
              <a:gd name="T13" fmla="*/ 81475 h 2648"/>
              <a:gd name="T14" fmla="*/ 33446 w 1824"/>
              <a:gd name="T15" fmla="*/ 64663 h 2648"/>
              <a:gd name="T16" fmla="*/ 39528 w 1824"/>
              <a:gd name="T17" fmla="*/ 50437 h 2648"/>
              <a:gd name="T18" fmla="*/ 44849 w 1824"/>
              <a:gd name="T19" fmla="*/ 38798 h 2648"/>
              <a:gd name="T20" fmla="*/ 50170 w 1824"/>
              <a:gd name="T21" fmla="*/ 29745 h 2648"/>
              <a:gd name="T22" fmla="*/ 54731 w 1824"/>
              <a:gd name="T23" fmla="*/ 21985 h 2648"/>
              <a:gd name="T24" fmla="*/ 57771 w 1824"/>
              <a:gd name="T25" fmla="*/ 18106 h 2648"/>
              <a:gd name="T26" fmla="*/ 60052 w 1824"/>
              <a:gd name="T27" fmla="*/ 14226 h 2648"/>
              <a:gd name="T28" fmla="*/ 60812 w 1824"/>
              <a:gd name="T29" fmla="*/ 12933 h 2648"/>
              <a:gd name="T30" fmla="*/ 85897 w 1824"/>
              <a:gd name="T31" fmla="*/ 5173 h 2648"/>
              <a:gd name="T32" fmla="*/ 78295 w 1824"/>
              <a:gd name="T33" fmla="*/ 32331 h 2648"/>
              <a:gd name="T34" fmla="*/ 77535 w 1824"/>
              <a:gd name="T35" fmla="*/ 32331 h 2648"/>
              <a:gd name="T36" fmla="*/ 75255 w 1824"/>
              <a:gd name="T37" fmla="*/ 33625 h 2648"/>
              <a:gd name="T38" fmla="*/ 72214 w 1824"/>
              <a:gd name="T39" fmla="*/ 34918 h 2648"/>
              <a:gd name="T40" fmla="*/ 68413 w 1824"/>
              <a:gd name="T41" fmla="*/ 38798 h 2648"/>
              <a:gd name="T42" fmla="*/ 63092 w 1824"/>
              <a:gd name="T43" fmla="*/ 43971 h 2648"/>
              <a:gd name="T44" fmla="*/ 57771 w 1824"/>
              <a:gd name="T45" fmla="*/ 51730 h 2648"/>
              <a:gd name="T46" fmla="*/ 51690 w 1824"/>
              <a:gd name="T47" fmla="*/ 60783 h 2648"/>
              <a:gd name="T48" fmla="*/ 44849 w 1824"/>
              <a:gd name="T49" fmla="*/ 72422 h 2648"/>
              <a:gd name="T50" fmla="*/ 38007 w 1824"/>
              <a:gd name="T51" fmla="*/ 86648 h 2648"/>
              <a:gd name="T52" fmla="*/ 31166 w 1824"/>
              <a:gd name="T53" fmla="*/ 102167 h 2648"/>
              <a:gd name="T54" fmla="*/ 24325 w 1824"/>
              <a:gd name="T55" fmla="*/ 122859 h 2648"/>
              <a:gd name="T56" fmla="*/ 18244 w 1824"/>
              <a:gd name="T57" fmla="*/ 144844 h 2648"/>
              <a:gd name="T58" fmla="*/ 12162 w 1824"/>
              <a:gd name="T59" fmla="*/ 170709 h 2648"/>
              <a:gd name="T60" fmla="*/ 7601 w 1824"/>
              <a:gd name="T61" fmla="*/ 200454 h 2648"/>
              <a:gd name="T62" fmla="*/ 2280 w 1824"/>
              <a:gd name="T63" fmla="*/ 234079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chemeClr val="tx2">
                  <a:lumMod val="40000"/>
                  <a:lumOff val="60000"/>
                </a:schemeClr>
              </a:gs>
              <a:gs pos="100000">
                <a:schemeClr val="bg1"/>
              </a:gs>
            </a:gsLst>
            <a:lin ang="5400000" scaled="1"/>
          </a:gra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4" name="Freeform 24">
            <a:extLst>
              <a:ext uri="{FF2B5EF4-FFF2-40B4-BE49-F238E27FC236}">
                <a16:creationId xmlns:a16="http://schemas.microsoft.com/office/drawing/2014/main" id="{6D630F7E-F4F6-48CC-A433-072F885D3CF4}"/>
              </a:ext>
            </a:extLst>
          </p:cNvPr>
          <p:cNvSpPr>
            <a:spLocks/>
          </p:cNvSpPr>
          <p:nvPr/>
        </p:nvSpPr>
        <p:spPr bwMode="auto">
          <a:xfrm rot="11254274" flipV="1">
            <a:off x="4088218" y="3946267"/>
            <a:ext cx="849951" cy="1495195"/>
          </a:xfrm>
          <a:custGeom>
            <a:avLst/>
            <a:gdLst>
              <a:gd name="T0" fmla="*/ 760 w 1824"/>
              <a:gd name="T1" fmla="*/ 235372 h 2648"/>
              <a:gd name="T2" fmla="*/ 3041 w 1824"/>
              <a:gd name="T3" fmla="*/ 203041 h 2648"/>
              <a:gd name="T4" fmla="*/ 6081 w 1824"/>
              <a:gd name="T5" fmla="*/ 172003 h 2648"/>
              <a:gd name="T6" fmla="*/ 10642 w 1824"/>
              <a:gd name="T7" fmla="*/ 146138 h 2648"/>
              <a:gd name="T8" fmla="*/ 15203 w 1824"/>
              <a:gd name="T9" fmla="*/ 120273 h 2648"/>
              <a:gd name="T10" fmla="*/ 21284 w 1824"/>
              <a:gd name="T11" fmla="*/ 99580 h 2648"/>
              <a:gd name="T12" fmla="*/ 27365 w 1824"/>
              <a:gd name="T13" fmla="*/ 81475 h 2648"/>
              <a:gd name="T14" fmla="*/ 33446 w 1824"/>
              <a:gd name="T15" fmla="*/ 64663 h 2648"/>
              <a:gd name="T16" fmla="*/ 39528 w 1824"/>
              <a:gd name="T17" fmla="*/ 50437 h 2648"/>
              <a:gd name="T18" fmla="*/ 44849 w 1824"/>
              <a:gd name="T19" fmla="*/ 38798 h 2648"/>
              <a:gd name="T20" fmla="*/ 50170 w 1824"/>
              <a:gd name="T21" fmla="*/ 29745 h 2648"/>
              <a:gd name="T22" fmla="*/ 54731 w 1824"/>
              <a:gd name="T23" fmla="*/ 21985 h 2648"/>
              <a:gd name="T24" fmla="*/ 57771 w 1824"/>
              <a:gd name="T25" fmla="*/ 18106 h 2648"/>
              <a:gd name="T26" fmla="*/ 60052 w 1824"/>
              <a:gd name="T27" fmla="*/ 14226 h 2648"/>
              <a:gd name="T28" fmla="*/ 60812 w 1824"/>
              <a:gd name="T29" fmla="*/ 12933 h 2648"/>
              <a:gd name="T30" fmla="*/ 85897 w 1824"/>
              <a:gd name="T31" fmla="*/ 5173 h 2648"/>
              <a:gd name="T32" fmla="*/ 78295 w 1824"/>
              <a:gd name="T33" fmla="*/ 32331 h 2648"/>
              <a:gd name="T34" fmla="*/ 77535 w 1824"/>
              <a:gd name="T35" fmla="*/ 32331 h 2648"/>
              <a:gd name="T36" fmla="*/ 75255 w 1824"/>
              <a:gd name="T37" fmla="*/ 33625 h 2648"/>
              <a:gd name="T38" fmla="*/ 72214 w 1824"/>
              <a:gd name="T39" fmla="*/ 34918 h 2648"/>
              <a:gd name="T40" fmla="*/ 68413 w 1824"/>
              <a:gd name="T41" fmla="*/ 38798 h 2648"/>
              <a:gd name="T42" fmla="*/ 63092 w 1824"/>
              <a:gd name="T43" fmla="*/ 43971 h 2648"/>
              <a:gd name="T44" fmla="*/ 57771 w 1824"/>
              <a:gd name="T45" fmla="*/ 51730 h 2648"/>
              <a:gd name="T46" fmla="*/ 51690 w 1824"/>
              <a:gd name="T47" fmla="*/ 60783 h 2648"/>
              <a:gd name="T48" fmla="*/ 44849 w 1824"/>
              <a:gd name="T49" fmla="*/ 72422 h 2648"/>
              <a:gd name="T50" fmla="*/ 38007 w 1824"/>
              <a:gd name="T51" fmla="*/ 86648 h 2648"/>
              <a:gd name="T52" fmla="*/ 31166 w 1824"/>
              <a:gd name="T53" fmla="*/ 102167 h 2648"/>
              <a:gd name="T54" fmla="*/ 24325 w 1824"/>
              <a:gd name="T55" fmla="*/ 122859 h 2648"/>
              <a:gd name="T56" fmla="*/ 18244 w 1824"/>
              <a:gd name="T57" fmla="*/ 144844 h 2648"/>
              <a:gd name="T58" fmla="*/ 12162 w 1824"/>
              <a:gd name="T59" fmla="*/ 170709 h 2648"/>
              <a:gd name="T60" fmla="*/ 7601 w 1824"/>
              <a:gd name="T61" fmla="*/ 200454 h 2648"/>
              <a:gd name="T62" fmla="*/ 2280 w 1824"/>
              <a:gd name="T63" fmla="*/ 234079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chemeClr val="tx2">
                  <a:lumMod val="40000"/>
                  <a:lumOff val="60000"/>
                </a:schemeClr>
              </a:gs>
              <a:gs pos="100000">
                <a:schemeClr val="bg1"/>
              </a:gs>
            </a:gsLst>
            <a:lin ang="5400000" scaled="1"/>
          </a:gra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5" name="Freeform 24">
            <a:extLst>
              <a:ext uri="{FF2B5EF4-FFF2-40B4-BE49-F238E27FC236}">
                <a16:creationId xmlns:a16="http://schemas.microsoft.com/office/drawing/2014/main" id="{6D630F7E-F4F6-48CC-A433-072F885D3CF4}"/>
              </a:ext>
            </a:extLst>
          </p:cNvPr>
          <p:cNvSpPr>
            <a:spLocks/>
          </p:cNvSpPr>
          <p:nvPr/>
        </p:nvSpPr>
        <p:spPr bwMode="auto">
          <a:xfrm rot="13337073" flipH="1" flipV="1">
            <a:off x="1819773" y="2839490"/>
            <a:ext cx="1051833" cy="1495195"/>
          </a:xfrm>
          <a:custGeom>
            <a:avLst/>
            <a:gdLst>
              <a:gd name="T0" fmla="*/ 760 w 1824"/>
              <a:gd name="T1" fmla="*/ 235372 h 2648"/>
              <a:gd name="T2" fmla="*/ 3041 w 1824"/>
              <a:gd name="T3" fmla="*/ 203041 h 2648"/>
              <a:gd name="T4" fmla="*/ 6081 w 1824"/>
              <a:gd name="T5" fmla="*/ 172003 h 2648"/>
              <a:gd name="T6" fmla="*/ 10642 w 1824"/>
              <a:gd name="T7" fmla="*/ 146138 h 2648"/>
              <a:gd name="T8" fmla="*/ 15203 w 1824"/>
              <a:gd name="T9" fmla="*/ 120273 h 2648"/>
              <a:gd name="T10" fmla="*/ 21284 w 1824"/>
              <a:gd name="T11" fmla="*/ 99580 h 2648"/>
              <a:gd name="T12" fmla="*/ 27365 w 1824"/>
              <a:gd name="T13" fmla="*/ 81475 h 2648"/>
              <a:gd name="T14" fmla="*/ 33446 w 1824"/>
              <a:gd name="T15" fmla="*/ 64663 h 2648"/>
              <a:gd name="T16" fmla="*/ 39528 w 1824"/>
              <a:gd name="T17" fmla="*/ 50437 h 2648"/>
              <a:gd name="T18" fmla="*/ 44849 w 1824"/>
              <a:gd name="T19" fmla="*/ 38798 h 2648"/>
              <a:gd name="T20" fmla="*/ 50170 w 1824"/>
              <a:gd name="T21" fmla="*/ 29745 h 2648"/>
              <a:gd name="T22" fmla="*/ 54731 w 1824"/>
              <a:gd name="T23" fmla="*/ 21985 h 2648"/>
              <a:gd name="T24" fmla="*/ 57771 w 1824"/>
              <a:gd name="T25" fmla="*/ 18106 h 2648"/>
              <a:gd name="T26" fmla="*/ 60052 w 1824"/>
              <a:gd name="T27" fmla="*/ 14226 h 2648"/>
              <a:gd name="T28" fmla="*/ 60812 w 1824"/>
              <a:gd name="T29" fmla="*/ 12933 h 2648"/>
              <a:gd name="T30" fmla="*/ 85897 w 1824"/>
              <a:gd name="T31" fmla="*/ 5173 h 2648"/>
              <a:gd name="T32" fmla="*/ 78295 w 1824"/>
              <a:gd name="T33" fmla="*/ 32331 h 2648"/>
              <a:gd name="T34" fmla="*/ 77535 w 1824"/>
              <a:gd name="T35" fmla="*/ 32331 h 2648"/>
              <a:gd name="T36" fmla="*/ 75255 w 1824"/>
              <a:gd name="T37" fmla="*/ 33625 h 2648"/>
              <a:gd name="T38" fmla="*/ 72214 w 1824"/>
              <a:gd name="T39" fmla="*/ 34918 h 2648"/>
              <a:gd name="T40" fmla="*/ 68413 w 1824"/>
              <a:gd name="T41" fmla="*/ 38798 h 2648"/>
              <a:gd name="T42" fmla="*/ 63092 w 1824"/>
              <a:gd name="T43" fmla="*/ 43971 h 2648"/>
              <a:gd name="T44" fmla="*/ 57771 w 1824"/>
              <a:gd name="T45" fmla="*/ 51730 h 2648"/>
              <a:gd name="T46" fmla="*/ 51690 w 1824"/>
              <a:gd name="T47" fmla="*/ 60783 h 2648"/>
              <a:gd name="T48" fmla="*/ 44849 w 1824"/>
              <a:gd name="T49" fmla="*/ 72422 h 2648"/>
              <a:gd name="T50" fmla="*/ 38007 w 1824"/>
              <a:gd name="T51" fmla="*/ 86648 h 2648"/>
              <a:gd name="T52" fmla="*/ 31166 w 1824"/>
              <a:gd name="T53" fmla="*/ 102167 h 2648"/>
              <a:gd name="T54" fmla="*/ 24325 w 1824"/>
              <a:gd name="T55" fmla="*/ 122859 h 2648"/>
              <a:gd name="T56" fmla="*/ 18244 w 1824"/>
              <a:gd name="T57" fmla="*/ 144844 h 2648"/>
              <a:gd name="T58" fmla="*/ 12162 w 1824"/>
              <a:gd name="T59" fmla="*/ 170709 h 2648"/>
              <a:gd name="T60" fmla="*/ 7601 w 1824"/>
              <a:gd name="T61" fmla="*/ 200454 h 2648"/>
              <a:gd name="T62" fmla="*/ 2280 w 1824"/>
              <a:gd name="T63" fmla="*/ 234079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chemeClr val="tx2">
                  <a:lumMod val="40000"/>
                  <a:lumOff val="60000"/>
                </a:schemeClr>
              </a:gs>
              <a:gs pos="100000">
                <a:schemeClr val="bg1"/>
              </a:gs>
            </a:gsLst>
            <a:lin ang="5400000" scaled="1"/>
          </a:gra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135188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descr="http://www.ukm.my/v3/images/stories/LogoKorporat/4warna%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0" y="292100"/>
            <a:ext cx="21097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itle 1"/>
          <p:cNvSpPr>
            <a:spLocks noGrp="1"/>
          </p:cNvSpPr>
          <p:nvPr>
            <p:ph type="ctrTitle"/>
          </p:nvPr>
        </p:nvSpPr>
        <p:spPr>
          <a:xfrm>
            <a:off x="382588" y="530225"/>
            <a:ext cx="3962400" cy="600075"/>
          </a:xfrm>
          <a:solidFill>
            <a:srgbClr val="0070C0"/>
          </a:solidFill>
        </p:spPr>
        <p:txBody>
          <a:bodyPr anchor="ctr"/>
          <a:lstStyle/>
          <a:p>
            <a:r>
              <a:rPr lang="en-GB" altLang="zh-CN" sz="2800" b="1" smtClean="0">
                <a:solidFill>
                  <a:schemeClr val="bg1"/>
                </a:solidFill>
              </a:rPr>
              <a:t>Mohd Talib Latif</a:t>
            </a:r>
          </a:p>
        </p:txBody>
      </p:sp>
      <p:sp>
        <p:nvSpPr>
          <p:cNvPr id="4100" name="TextBox 2"/>
          <p:cNvSpPr txBox="1">
            <a:spLocks noChangeArrowheads="1"/>
          </p:cNvSpPr>
          <p:nvPr/>
        </p:nvSpPr>
        <p:spPr bwMode="auto">
          <a:xfrm>
            <a:off x="595313" y="1509713"/>
            <a:ext cx="35353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Atmospheric Chemistry and Air Pollution Research group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Universiti Kebangsaan Malaysia</a:t>
            </a:r>
          </a:p>
        </p:txBody>
      </p:sp>
      <p:pic>
        <p:nvPicPr>
          <p:cNvPr id="52226" name="Picture 2" descr="May be an image of 19 people and people smi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25" y="3103563"/>
            <a:ext cx="4452938" cy="29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4" descr="https://www.ukm.my/talib/wp-content/uploads/passport-Photo-Talib-terbaru-sca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100" y="1270000"/>
            <a:ext cx="1062038"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descr="https://www.ukm.my/talib/wp-content/uploads/2014/07/liew_june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88" y="1412875"/>
            <a:ext cx="1049337"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8" descr="https://www.ukm.my/talib/wp-content/uploads/2014/07/Shahrul-130x17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688" y="1409700"/>
            <a:ext cx="1098550"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10" descr="https://www.ukm.my/talib/wp-content/uploads/Maggi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3888" y="3103563"/>
            <a:ext cx="9842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6" name="Picture 12" descr="https://www.ukm.my/talib/wp-content/uploads/Norfazri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3288" y="3103563"/>
            <a:ext cx="104933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8" name="Picture 14" descr="https://www.ukm.my/talib/wp-content/uploads/2014/08/Munira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5688" y="3103563"/>
            <a:ext cx="10985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0" name="Picture 16" descr="https://www.ukm.my/talib/wp-content/uploads/haris.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3888" y="4610100"/>
            <a:ext cx="9969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2" name="Picture 18" descr="https://www.ukm.my/talib/wp-content/uploads/2014/07/mazrura-130x17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3613" y="4606925"/>
            <a:ext cx="1065212"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4" name="Picture 20" descr="https://www.ukm.my/talib/wp-content/uploads/2015/02/ikram.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5688" y="4605338"/>
            <a:ext cx="1230312"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5703888" y="2749550"/>
            <a:ext cx="7381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2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MT Latif</a:t>
            </a:r>
          </a:p>
        </p:txBody>
      </p:sp>
      <p:sp>
        <p:nvSpPr>
          <p:cNvPr id="17" name="TextBox 16"/>
          <p:cNvSpPr txBox="1">
            <a:spLocks noChangeArrowheads="1"/>
          </p:cNvSpPr>
          <p:nvPr/>
        </p:nvSpPr>
        <p:spPr bwMode="auto">
          <a:xfrm>
            <a:off x="7313613" y="2749550"/>
            <a:ext cx="8778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2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L Ju Neng</a:t>
            </a:r>
          </a:p>
        </p:txBody>
      </p:sp>
      <p:sp>
        <p:nvSpPr>
          <p:cNvPr id="18" name="TextBox 17"/>
          <p:cNvSpPr txBox="1">
            <a:spLocks noChangeArrowheads="1"/>
          </p:cNvSpPr>
          <p:nvPr/>
        </p:nvSpPr>
        <p:spPr bwMode="auto">
          <a:xfrm>
            <a:off x="8675688" y="2728913"/>
            <a:ext cx="10302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2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MSM Nadzir</a:t>
            </a:r>
          </a:p>
        </p:txBody>
      </p:sp>
      <p:sp>
        <p:nvSpPr>
          <p:cNvPr id="19" name="TextBox 18"/>
          <p:cNvSpPr txBox="1">
            <a:spLocks noChangeArrowheads="1"/>
          </p:cNvSpPr>
          <p:nvPr/>
        </p:nvSpPr>
        <p:spPr bwMode="auto">
          <a:xfrm>
            <a:off x="5859463" y="4179888"/>
            <a:ext cx="825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2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MCG Ooi</a:t>
            </a:r>
          </a:p>
        </p:txBody>
      </p:sp>
      <p:sp>
        <p:nvSpPr>
          <p:cNvPr id="20" name="TextBox 19"/>
          <p:cNvSpPr txBox="1">
            <a:spLocks noChangeArrowheads="1"/>
          </p:cNvSpPr>
          <p:nvPr/>
        </p:nvSpPr>
        <p:spPr bwMode="auto">
          <a:xfrm>
            <a:off x="7262813" y="4205288"/>
            <a:ext cx="11223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2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N Mohd Hanif</a:t>
            </a:r>
          </a:p>
        </p:txBody>
      </p:sp>
      <p:sp>
        <p:nvSpPr>
          <p:cNvPr id="21" name="TextBox 20"/>
          <p:cNvSpPr txBox="1">
            <a:spLocks noChangeArrowheads="1"/>
          </p:cNvSpPr>
          <p:nvPr/>
        </p:nvSpPr>
        <p:spPr bwMode="auto">
          <a:xfrm>
            <a:off x="8675688" y="4205288"/>
            <a:ext cx="903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2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 Othman</a:t>
            </a:r>
          </a:p>
        </p:txBody>
      </p:sp>
      <p:sp>
        <p:nvSpPr>
          <p:cNvPr id="22" name="TextBox 21"/>
          <p:cNvSpPr txBox="1">
            <a:spLocks noChangeArrowheads="1"/>
          </p:cNvSpPr>
          <p:nvPr/>
        </p:nvSpPr>
        <p:spPr bwMode="auto">
          <a:xfrm>
            <a:off x="5757863" y="5948363"/>
            <a:ext cx="9858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2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HHA Hamid</a:t>
            </a:r>
          </a:p>
        </p:txBody>
      </p:sp>
      <p:sp>
        <p:nvSpPr>
          <p:cNvPr id="23" name="TextBox 22"/>
          <p:cNvSpPr txBox="1">
            <a:spLocks noChangeArrowheads="1"/>
          </p:cNvSpPr>
          <p:nvPr/>
        </p:nvSpPr>
        <p:spPr bwMode="auto">
          <a:xfrm>
            <a:off x="7356475" y="5965825"/>
            <a:ext cx="831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2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 Sahani</a:t>
            </a:r>
          </a:p>
        </p:txBody>
      </p:sp>
      <p:sp>
        <p:nvSpPr>
          <p:cNvPr id="24" name="TextBox 23"/>
          <p:cNvSpPr txBox="1">
            <a:spLocks noChangeArrowheads="1"/>
          </p:cNvSpPr>
          <p:nvPr/>
        </p:nvSpPr>
        <p:spPr bwMode="auto">
          <a:xfrm>
            <a:off x="8801100" y="5999163"/>
            <a:ext cx="973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2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MIA Wahab</a:t>
            </a:r>
          </a:p>
        </p:txBody>
      </p:sp>
    </p:spTree>
    <p:extLst>
      <p:ext uri="{BB962C8B-B14F-4D97-AF65-F5344CB8AC3E}">
        <p14:creationId xmlns:p14="http://schemas.microsoft.com/office/powerpoint/2010/main" val="8330757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67000" y="5029200"/>
            <a:ext cx="685800" cy="971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68" name="Rectangle 14"/>
          <p:cNvSpPr>
            <a:spLocks noChangeArrowheads="1"/>
          </p:cNvSpPr>
          <p:nvPr/>
        </p:nvSpPr>
        <p:spPr bwMode="auto">
          <a:xfrm>
            <a:off x="3638550" y="2174875"/>
            <a:ext cx="52006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l" defTabSz="685800" rtl="0" eaLnBrk="1" fontAlgn="base" latinLnBrk="0" hangingPunct="1">
              <a:lnSpc>
                <a:spcPct val="80000"/>
              </a:lnSpc>
              <a:spcBef>
                <a:spcPct val="4000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 name="Rectangle 6"/>
          <p:cNvSpPr/>
          <p:nvPr/>
        </p:nvSpPr>
        <p:spPr>
          <a:xfrm>
            <a:off x="3025775" y="2490788"/>
            <a:ext cx="98425" cy="366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4363" y="53975"/>
            <a:ext cx="5813425" cy="402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63" y="2208213"/>
            <a:ext cx="3036887"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0" name="TextBox 1"/>
          <p:cNvSpPr txBox="1">
            <a:spLocks noChangeArrowheads="1"/>
          </p:cNvSpPr>
          <p:nvPr/>
        </p:nvSpPr>
        <p:spPr bwMode="auto">
          <a:xfrm>
            <a:off x="420688" y="3944938"/>
            <a:ext cx="1422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MY" altLang="en-US" sz="1400" b="0"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Arial" panose="020B0604020202020204" pitchFamily="34" charset="0"/>
              </a:rPr>
              <a:t>CAQMS in GKL</a:t>
            </a:r>
            <a:endParaRPr kumimoji="0" lang="en-GB" altLang="en-US" sz="1400" b="0"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Arial" panose="020B060402020202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8450" y="130175"/>
            <a:ext cx="464185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81025" y="1158875"/>
            <a:ext cx="341313" cy="298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p:cNvCxnSpPr/>
          <p:nvPr/>
        </p:nvCxnSpPr>
        <p:spPr>
          <a:xfrm flipH="1">
            <a:off x="282575" y="1457325"/>
            <a:ext cx="300038" cy="7953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57250" y="1463675"/>
            <a:ext cx="2328863" cy="7889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Picture 12" descr="ozone winter 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3925" y="2322513"/>
            <a:ext cx="1016000" cy="1069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11" descr="ozone summer 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8188" y="2311400"/>
            <a:ext cx="976312" cy="1103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8" name="Rectangle 14"/>
          <p:cNvSpPr>
            <a:spLocks noChangeArrowheads="1"/>
          </p:cNvSpPr>
          <p:nvPr/>
        </p:nvSpPr>
        <p:spPr bwMode="auto">
          <a:xfrm>
            <a:off x="3405188" y="3414713"/>
            <a:ext cx="2608262"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80000"/>
              </a:lnSpc>
              <a:spcBef>
                <a:spcPct val="4000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NE                      SW</a:t>
            </a:r>
          </a:p>
        </p:txBody>
      </p:sp>
      <p:pic>
        <p:nvPicPr>
          <p:cNvPr id="29" name="Picture 7"/>
          <p:cNvPicPr>
            <a:picLocks noChangeAspect="1" noChangeArrowheads="1"/>
          </p:cNvPicPr>
          <p:nvPr/>
        </p:nvPicPr>
        <p:blipFill>
          <a:blip r:embed="rId8">
            <a:extLst>
              <a:ext uri="{28A0092B-C50C-407E-A947-70E740481C1C}">
                <a14:useLocalDpi xmlns:a14="http://schemas.microsoft.com/office/drawing/2010/main" val="0"/>
              </a:ext>
            </a:extLst>
          </a:blip>
          <a:srcRect l="4932" t="11041" r="47304" b="25636"/>
          <a:stretch>
            <a:fillRect/>
          </a:stretch>
        </p:blipFill>
        <p:spPr bwMode="auto">
          <a:xfrm>
            <a:off x="9239250" y="3308350"/>
            <a:ext cx="2859088" cy="322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61950" y="4403725"/>
            <a:ext cx="26479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954463" y="4327525"/>
            <a:ext cx="5200650"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 descr="o photo description avail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9900" y="4791075"/>
            <a:ext cx="8318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a:spLocks noChangeArrowheads="1"/>
          </p:cNvSpPr>
          <p:nvPr/>
        </p:nvSpPr>
        <p:spPr bwMode="auto">
          <a:xfrm>
            <a:off x="2906713" y="5992813"/>
            <a:ext cx="1114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Low-cost sensor</a:t>
            </a:r>
          </a:p>
        </p:txBody>
      </p:sp>
    </p:spTree>
    <p:extLst>
      <p:ext uri="{BB962C8B-B14F-4D97-AF65-F5344CB8AC3E}">
        <p14:creationId xmlns:p14="http://schemas.microsoft.com/office/powerpoint/2010/main" val="5973291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http://www.ukm.my/v3/images/stories/LogoKorporat/4warna%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4225" y="2970213"/>
            <a:ext cx="2505075"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itle 5"/>
          <p:cNvSpPr>
            <a:spLocks noGrp="1"/>
          </p:cNvSpPr>
          <p:nvPr>
            <p:ph type="title"/>
          </p:nvPr>
        </p:nvSpPr>
        <p:spPr>
          <a:xfrm>
            <a:off x="7691438" y="860425"/>
            <a:ext cx="3932237" cy="1600200"/>
          </a:xfrm>
        </p:spPr>
        <p:txBody>
          <a:bodyPr/>
          <a:lstStyle/>
          <a:p>
            <a:pPr algn="ctr" eaLnBrk="1" hangingPunct="1"/>
            <a:r>
              <a:rPr lang="en-US" altLang="en-US" smtClean="0">
                <a:latin typeface="Arial" panose="020B0604020202020204" pitchFamily="34" charset="0"/>
                <a:cs typeface="Arial" panose="020B0604020202020204" pitchFamily="34" charset="0"/>
              </a:rPr>
              <a:t>THANK YOU</a:t>
            </a:r>
            <a:endParaRPr lang="en-GB" altLang="en-US" smtClean="0">
              <a:latin typeface="Arial" panose="020B0604020202020204" pitchFamily="34" charset="0"/>
              <a:cs typeface="Arial" panose="020B0604020202020204" pitchFamily="34" charset="0"/>
            </a:endParaRPr>
          </a:p>
        </p:txBody>
      </p:sp>
      <p:sp>
        <p:nvSpPr>
          <p:cNvPr id="3" name="Text Placeholder 2"/>
          <p:cNvSpPr>
            <a:spLocks noGrp="1"/>
          </p:cNvSpPr>
          <p:nvPr>
            <p:ph type="body" sz="half" idx="2"/>
          </p:nvPr>
        </p:nvSpPr>
        <p:spPr>
          <a:xfrm>
            <a:off x="839788" y="860425"/>
            <a:ext cx="5697537" cy="5718175"/>
          </a:xfrm>
        </p:spPr>
        <p:txBody>
          <a:bodyPr/>
          <a:lstStyle/>
          <a:p>
            <a:pPr>
              <a:defRPr/>
            </a:pPr>
            <a:r>
              <a:rPr lang="en-GB" sz="2800" b="1" dirty="0" smtClean="0"/>
              <a:t>Current Project</a:t>
            </a:r>
          </a:p>
          <a:p>
            <a:pPr>
              <a:defRPr/>
            </a:pPr>
            <a:endParaRPr lang="en-GB" dirty="0"/>
          </a:p>
          <a:p>
            <a:pPr marL="457200" indent="-457200">
              <a:buFont typeface="Arial" panose="020B0604020202020204" pitchFamily="34" charset="0"/>
              <a:buChar char="•"/>
              <a:defRPr/>
            </a:pPr>
            <a:r>
              <a:rPr lang="en-GB" sz="2800" dirty="0" smtClean="0"/>
              <a:t>Composition of VOCs as ozone precursors </a:t>
            </a:r>
          </a:p>
          <a:p>
            <a:pPr marL="457200" indent="-457200">
              <a:buFont typeface="Arial" panose="020B0604020202020204" pitchFamily="34" charset="0"/>
              <a:buChar char="•"/>
              <a:defRPr/>
            </a:pPr>
            <a:r>
              <a:rPr lang="en-MY" sz="2800" dirty="0" smtClean="0"/>
              <a:t>Assessing </a:t>
            </a:r>
            <a:r>
              <a:rPr lang="en-MY" sz="2800" dirty="0"/>
              <a:t>the impact of global temperatures on surface ozone climate change penalty in Malaysia</a:t>
            </a:r>
            <a:endParaRPr lang="en-GB" sz="2800" dirty="0"/>
          </a:p>
        </p:txBody>
      </p:sp>
      <p:sp>
        <p:nvSpPr>
          <p:cNvPr id="4" name="Rectangle 3"/>
          <p:cNvSpPr>
            <a:spLocks noChangeArrowheads="1"/>
          </p:cNvSpPr>
          <p:nvPr/>
        </p:nvSpPr>
        <p:spPr bwMode="auto">
          <a:xfrm>
            <a:off x="8404225" y="4608513"/>
            <a:ext cx="2787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https://www.ukm.my/talib/</a:t>
            </a:r>
          </a:p>
        </p:txBody>
      </p:sp>
      <p:pic>
        <p:nvPicPr>
          <p:cNvPr id="17413" name="Picture 5" descr="https://www.ukm.my/talib/wp-content/uploads/Hj-Hartini.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3650" y="4143375"/>
            <a:ext cx="146843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7" descr="https://www.ukm.my/talib/wp-content/uploads/Passport-Image-3-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188" y="4135438"/>
            <a:ext cx="14287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649413" y="6119813"/>
            <a:ext cx="1406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NSL Hawari</a:t>
            </a:r>
          </a:p>
        </p:txBody>
      </p:sp>
      <p:sp>
        <p:nvSpPr>
          <p:cNvPr id="13" name="TextBox 12"/>
          <p:cNvSpPr txBox="1">
            <a:spLocks noChangeArrowheads="1"/>
          </p:cNvSpPr>
          <p:nvPr/>
        </p:nvSpPr>
        <p:spPr bwMode="auto">
          <a:xfrm>
            <a:off x="3863975" y="6083300"/>
            <a:ext cx="122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zh-CN"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 Mahidin</a:t>
            </a:r>
          </a:p>
        </p:txBody>
      </p:sp>
    </p:spTree>
    <p:extLst>
      <p:ext uri="{BB962C8B-B14F-4D97-AF65-F5344CB8AC3E}">
        <p14:creationId xmlns:p14="http://schemas.microsoft.com/office/powerpoint/2010/main" val="9268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58</a:t>
            </a:fld>
            <a:endParaRPr lang="en-US"/>
          </a:p>
        </p:txBody>
      </p:sp>
      <p:sp>
        <p:nvSpPr>
          <p:cNvPr id="3" name="矩形 2"/>
          <p:cNvSpPr/>
          <p:nvPr/>
        </p:nvSpPr>
        <p:spPr>
          <a:xfrm>
            <a:off x="795738" y="2625309"/>
            <a:ext cx="10323646" cy="658835"/>
          </a:xfrm>
          <a:prstGeom prst="rect">
            <a:avLst/>
          </a:prstGeom>
        </p:spPr>
        <p:txBody>
          <a:bodyPr wrap="square">
            <a:spAutoFit/>
          </a:bodyPr>
          <a:lstStyle/>
          <a:p>
            <a:pPr algn="ctr">
              <a:lnSpc>
                <a:spcPct val="150000"/>
              </a:lnSpc>
            </a:pPr>
            <a:r>
              <a:rPr lang="en-US" altLang="zh-CN" sz="2800" b="1" dirty="0" smtClean="0">
                <a:solidFill>
                  <a:srgbClr val="002060"/>
                </a:solidFill>
                <a:latin typeface="Arial" panose="020B0604020202020204" pitchFamily="34" charset="0"/>
                <a:cs typeface="Arial" panose="020B0604020202020204" pitchFamily="34" charset="0"/>
              </a:rPr>
              <a:t>5. Open discussion</a:t>
            </a:r>
            <a:endParaRPr lang="en-US" altLang="zh-CN" sz="28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7579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6</a:t>
            </a:fld>
            <a:endParaRPr 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441" y="5694946"/>
            <a:ext cx="1067964" cy="1092934"/>
          </a:xfrm>
          <a:prstGeom prst="rect">
            <a:avLst/>
          </a:prstGeom>
        </p:spPr>
      </p:pic>
      <p:pic>
        <p:nvPicPr>
          <p:cNvPr id="4" name="Picture 4" descr="http://www.igacproject.org/sites/all/themes/bluemasters/images/LogoFiles/IGACLogo/IGAC_144dpi_T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74" y="5647771"/>
            <a:ext cx="1144686" cy="115122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9007" y="101702"/>
            <a:ext cx="4027898" cy="461665"/>
          </a:xfrm>
          <a:prstGeom prst="rect">
            <a:avLst/>
          </a:prstGeom>
          <a:noFill/>
        </p:spPr>
        <p:txBody>
          <a:bodyPr wrap="none" rtlCol="0">
            <a:spAutoFit/>
          </a:bodyPr>
          <a:lstStyle/>
          <a:p>
            <a:r>
              <a:rPr lang="en-US" altLang="zh-CN" sz="2400" b="1" dirty="0" smtClean="0">
                <a:solidFill>
                  <a:srgbClr val="92D050"/>
                </a:solidFill>
                <a:latin typeface="Arial" panose="020B0604020202020204" pitchFamily="34" charset="0"/>
                <a:cs typeface="Arial" panose="020B0604020202020204" pitchFamily="34" charset="0"/>
              </a:rPr>
              <a:t>TOAR-II (2020-2024) </a:t>
            </a:r>
            <a:r>
              <a:rPr lang="en-US" altLang="zh-CN" sz="2400" b="1" dirty="0" smtClean="0">
                <a:solidFill>
                  <a:srgbClr val="002060"/>
                </a:solidFill>
                <a:latin typeface="Arial" panose="020B0604020202020204" pitchFamily="34" charset="0"/>
                <a:cs typeface="Arial" panose="020B0604020202020204" pitchFamily="34" charset="0"/>
              </a:rPr>
              <a:t>Goals</a:t>
            </a:r>
            <a:endParaRPr lang="zh-CN" altLang="en-US" sz="2400" b="1" dirty="0">
              <a:solidFill>
                <a:srgbClr val="002060"/>
              </a:solidFill>
              <a:latin typeface="Arial" panose="020B0604020202020204" pitchFamily="34" charset="0"/>
              <a:cs typeface="Arial" panose="020B0604020202020204" pitchFamily="34" charset="0"/>
            </a:endParaRPr>
          </a:p>
        </p:txBody>
      </p:sp>
      <p:sp>
        <p:nvSpPr>
          <p:cNvPr id="8" name="矩形 7"/>
          <p:cNvSpPr/>
          <p:nvPr/>
        </p:nvSpPr>
        <p:spPr>
          <a:xfrm>
            <a:off x="500734" y="819824"/>
            <a:ext cx="11140323" cy="4524315"/>
          </a:xfrm>
          <a:prstGeom prst="rect">
            <a:avLst/>
          </a:prstGeom>
        </p:spPr>
        <p:txBody>
          <a:bodyPr wrap="square">
            <a:spAutoFit/>
          </a:bodyPr>
          <a:lstStyle/>
          <a:p>
            <a:pPr marL="342900" indent="-342900">
              <a:buFont typeface="+mj-lt"/>
              <a:buAutoNum type="arabicPeriod"/>
            </a:pPr>
            <a:r>
              <a:rPr lang="en-US" altLang="zh-CN" b="1" dirty="0" smtClean="0">
                <a:solidFill>
                  <a:srgbClr val="FF0000"/>
                </a:solidFill>
                <a:latin typeface="Arial" panose="020B0604020202020204" pitchFamily="34" charset="0"/>
                <a:cs typeface="Arial" panose="020B0604020202020204" pitchFamily="34" charset="0"/>
              </a:rPr>
              <a:t>TOAR </a:t>
            </a:r>
            <a:r>
              <a:rPr lang="en-US" altLang="zh-CN" b="1" dirty="0">
                <a:solidFill>
                  <a:srgbClr val="FF0000"/>
                </a:solidFill>
                <a:latin typeface="Arial" panose="020B0604020202020204" pitchFamily="34" charset="0"/>
                <a:cs typeface="Arial" panose="020B0604020202020204" pitchFamily="34" charset="0"/>
              </a:rPr>
              <a:t>Ozone Data Portal:  </a:t>
            </a:r>
            <a:r>
              <a:rPr lang="en-US" altLang="zh-CN" dirty="0">
                <a:latin typeface="Arial" panose="020B0604020202020204" pitchFamily="34" charset="0"/>
                <a:cs typeface="Arial" panose="020B0604020202020204" pitchFamily="34" charset="0"/>
              </a:rPr>
              <a:t>Update the ozone observations in the TOAR surface ozone database to include all recent observations (since 2014), and include data from new sites and regions, as well as ozone precursor and meteorological data.  Develop methods for including historical data (pre-1975) and create working links to repositories of free tropospheric observations.</a:t>
            </a:r>
          </a:p>
          <a:p>
            <a:pPr marL="342900" indent="-342900">
              <a:buFont typeface="+mj-lt"/>
              <a:buAutoNum type="arabicPeriod"/>
            </a:pPr>
            <a:r>
              <a:rPr lang="en-US" altLang="zh-CN" b="1" dirty="0">
                <a:solidFill>
                  <a:srgbClr val="FF0000"/>
                </a:solidFill>
                <a:latin typeface="Arial" panose="020B0604020202020204" pitchFamily="34" charset="0"/>
                <a:cs typeface="Arial" panose="020B0604020202020204" pitchFamily="34" charset="0"/>
              </a:rPr>
              <a:t>TOAR publications:  </a:t>
            </a:r>
            <a:r>
              <a:rPr lang="en-US" altLang="zh-CN" dirty="0">
                <a:latin typeface="Arial" panose="020B0604020202020204" pitchFamily="34" charset="0"/>
                <a:cs typeface="Arial" panose="020B0604020202020204" pitchFamily="34" charset="0"/>
              </a:rPr>
              <a:t>Exploit the new observational datasets collected by Goal 1 (with data through 2020) to provide an updated state of the science estimate of ozone’s global distribution and trends relevant to climate, human health and vegetation.  Extend the statistical toolbox and metrics of the TOAR trend analyses.  These results will be published in the open-access, peer-reviewed literature.</a:t>
            </a:r>
          </a:p>
          <a:p>
            <a:pPr marL="342900" indent="-342900">
              <a:buFont typeface="+mj-lt"/>
              <a:buAutoNum type="arabicPeriod"/>
            </a:pPr>
            <a:r>
              <a:rPr lang="en-US" altLang="zh-CN" b="1" dirty="0">
                <a:solidFill>
                  <a:srgbClr val="FF0000"/>
                </a:solidFill>
                <a:latin typeface="Arial" panose="020B0604020202020204" pitchFamily="34" charset="0"/>
                <a:cs typeface="Arial" panose="020B0604020202020204" pitchFamily="34" charset="0"/>
              </a:rPr>
              <a:t>Involve scientists from the atmospheric sciences community</a:t>
            </a:r>
            <a:r>
              <a:rPr lang="en-US" altLang="zh-CN" dirty="0">
                <a:latin typeface="Arial" panose="020B0604020202020204" pitchFamily="34" charset="0"/>
                <a:cs typeface="Arial" panose="020B0604020202020204" pitchFamily="34" charset="0"/>
              </a:rPr>
              <a:t>, as well as statisticians and scientists who focus on broader issues of global change and sustainability, to identify outstanding science questions in relation to tropospheric ozone.  The range of topics can be expanded beyond the scope of the original TOAR effort to investigate the impacts of tropospheric ozone on climate, human health and vegetation, and to address urban-scale issues in addition to the regional and global scale.</a:t>
            </a:r>
          </a:p>
          <a:p>
            <a:pPr marL="342900" indent="-342900">
              <a:buFont typeface="+mj-lt"/>
              <a:buAutoNum type="arabicPeriod"/>
            </a:pPr>
            <a:r>
              <a:rPr lang="en-US" altLang="zh-CN" b="1" dirty="0">
                <a:solidFill>
                  <a:srgbClr val="FF0000"/>
                </a:solidFill>
                <a:latin typeface="Arial" panose="020B0604020202020204" pitchFamily="34" charset="0"/>
                <a:cs typeface="Arial" panose="020B0604020202020204" pitchFamily="34" charset="0"/>
              </a:rPr>
              <a:t>Maximize exploitation of the TOAR Surface Ozone Database</a:t>
            </a:r>
            <a:r>
              <a:rPr lang="en-US" altLang="zh-CN" dirty="0">
                <a:latin typeface="Arial" panose="020B0604020202020204" pitchFamily="34" charset="0"/>
                <a:cs typeface="Arial" panose="020B0604020202020204" pitchFamily="34" charset="0"/>
              </a:rPr>
              <a:t> by, 1) helping scientists around the world, beyond the TOAR effort, to apply the database to new analyses, and 2) exploring new data science methods to improve the analysis of global ozone trends and their attribution.</a:t>
            </a:r>
            <a:endParaRPr lang="zh-CN" altLang="en-US" dirty="0">
              <a:latin typeface="Arial" panose="020B0604020202020204" pitchFamily="34" charset="0"/>
              <a:cs typeface="Arial" panose="020B0604020202020204" pitchFamily="34" charset="0"/>
            </a:endParaRPr>
          </a:p>
        </p:txBody>
      </p:sp>
      <p:sp>
        <p:nvSpPr>
          <p:cNvPr id="10" name="矩形 9"/>
          <p:cNvSpPr/>
          <p:nvPr/>
        </p:nvSpPr>
        <p:spPr>
          <a:xfrm>
            <a:off x="3408888" y="6352144"/>
            <a:ext cx="4946867" cy="369332"/>
          </a:xfrm>
          <a:prstGeom prst="rect">
            <a:avLst/>
          </a:prstGeom>
        </p:spPr>
        <p:txBody>
          <a:bodyPr wrap="none">
            <a:spAutoFit/>
          </a:bodyPr>
          <a:lstStyle/>
          <a:p>
            <a:r>
              <a:rPr lang="zh-CN" altLang="en-US" dirty="0">
                <a:latin typeface="Arial" panose="020B0604020202020204" pitchFamily="34" charset="0"/>
                <a:cs typeface="Arial" panose="020B0604020202020204" pitchFamily="34" charset="0"/>
              </a:rPr>
              <a:t>https://igacproject.org/activities/TOAR/TOAR-II</a:t>
            </a:r>
          </a:p>
        </p:txBody>
      </p:sp>
    </p:spTree>
    <p:extLst>
      <p:ext uri="{BB962C8B-B14F-4D97-AF65-F5344CB8AC3E}">
        <p14:creationId xmlns:p14="http://schemas.microsoft.com/office/powerpoint/2010/main" val="3883139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7</a:t>
            </a:fld>
            <a:endParaRPr lang="en-US"/>
          </a:p>
        </p:txBody>
      </p:sp>
      <p:sp>
        <p:nvSpPr>
          <p:cNvPr id="3" name="文本框 2"/>
          <p:cNvSpPr txBox="1"/>
          <p:nvPr/>
        </p:nvSpPr>
        <p:spPr>
          <a:xfrm>
            <a:off x="59007" y="101702"/>
            <a:ext cx="7250767" cy="461665"/>
          </a:xfrm>
          <a:prstGeom prst="rect">
            <a:avLst/>
          </a:prstGeom>
          <a:noFill/>
        </p:spPr>
        <p:txBody>
          <a:bodyPr wrap="none" rtlCol="0">
            <a:spAutoFit/>
          </a:bodyPr>
          <a:lstStyle/>
          <a:p>
            <a:r>
              <a:rPr lang="en-US" altLang="zh-CN" sz="2400" b="1" dirty="0" smtClean="0">
                <a:solidFill>
                  <a:srgbClr val="92D050"/>
                </a:solidFill>
                <a:latin typeface="Arial" panose="020B0604020202020204" pitchFamily="34" charset="0"/>
                <a:cs typeface="Arial" panose="020B0604020202020204" pitchFamily="34" charset="0"/>
              </a:rPr>
              <a:t>TOAR-II (2020-2024) </a:t>
            </a:r>
            <a:r>
              <a:rPr lang="en-US" altLang="zh-CN" sz="2400" b="1" dirty="0" smtClean="0">
                <a:solidFill>
                  <a:srgbClr val="002060"/>
                </a:solidFill>
                <a:latin typeface="Arial" panose="020B0604020202020204" pitchFamily="34" charset="0"/>
                <a:cs typeface="Arial" panose="020B0604020202020204" pitchFamily="34" charset="0"/>
              </a:rPr>
              <a:t>Chairs and Working Groups</a:t>
            </a:r>
            <a:endParaRPr lang="zh-CN" altLang="en-US" sz="2400" b="1" dirty="0">
              <a:solidFill>
                <a:srgbClr val="002060"/>
              </a:solidFill>
              <a:latin typeface="Arial" panose="020B0604020202020204" pitchFamily="34" charset="0"/>
              <a:cs typeface="Arial" panose="020B0604020202020204" pitchFamily="34" charset="0"/>
            </a:endParaRPr>
          </a:p>
        </p:txBody>
      </p:sp>
      <p:sp>
        <p:nvSpPr>
          <p:cNvPr id="4" name="矩形 3"/>
          <p:cNvSpPr/>
          <p:nvPr/>
        </p:nvSpPr>
        <p:spPr>
          <a:xfrm>
            <a:off x="587169" y="1808034"/>
            <a:ext cx="6096001" cy="646331"/>
          </a:xfrm>
          <a:prstGeom prst="rect">
            <a:avLst/>
          </a:prstGeom>
        </p:spPr>
        <p:txBody>
          <a:bodyPr>
            <a:spAutoFit/>
          </a:bodyPr>
          <a:lstStyle/>
          <a:p>
            <a:r>
              <a:rPr lang="en-US" altLang="zh-CN" b="1" dirty="0">
                <a:latin typeface="Arial" panose="020B0604020202020204" pitchFamily="34" charset="0"/>
                <a:cs typeface="Arial" panose="020B0604020202020204" pitchFamily="34" charset="0"/>
              </a:rPr>
              <a:t>Dr. Martin G. Schultz</a:t>
            </a:r>
          </a:p>
          <a:p>
            <a:r>
              <a:rPr lang="en-US" altLang="zh-CN" dirty="0" err="1">
                <a:latin typeface="Arial" panose="020B0604020202020204" pitchFamily="34" charset="0"/>
                <a:cs typeface="Arial" panose="020B0604020202020204" pitchFamily="34" charset="0"/>
              </a:rPr>
              <a:t>Forschungszentrum</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Jülich</a:t>
            </a:r>
            <a:r>
              <a:rPr lang="en-US" altLang="zh-CN" dirty="0">
                <a:latin typeface="Arial" panose="020B0604020202020204" pitchFamily="34" charset="0"/>
                <a:cs typeface="Arial" panose="020B0604020202020204" pitchFamily="34" charset="0"/>
              </a:rPr>
              <a:t>, Germany</a:t>
            </a:r>
          </a:p>
        </p:txBody>
      </p:sp>
      <p:sp>
        <p:nvSpPr>
          <p:cNvPr id="5" name="矩形 4"/>
          <p:cNvSpPr/>
          <p:nvPr/>
        </p:nvSpPr>
        <p:spPr>
          <a:xfrm>
            <a:off x="587170" y="712350"/>
            <a:ext cx="6096000" cy="923330"/>
          </a:xfrm>
          <a:prstGeom prst="rect">
            <a:avLst/>
          </a:prstGeom>
        </p:spPr>
        <p:txBody>
          <a:bodyPr>
            <a:spAutoFit/>
          </a:bodyPr>
          <a:lstStyle/>
          <a:p>
            <a:r>
              <a:rPr lang="en-US" altLang="zh-CN" b="1" dirty="0">
                <a:latin typeface="Arial" panose="020B0604020202020204" pitchFamily="34" charset="0"/>
                <a:cs typeface="Arial" panose="020B0604020202020204" pitchFamily="34" charset="0"/>
              </a:rPr>
              <a:t>Dr. Owen R. Cooper</a:t>
            </a:r>
          </a:p>
          <a:p>
            <a:r>
              <a:rPr lang="en-US" altLang="zh-CN" dirty="0">
                <a:latin typeface="Arial" panose="020B0604020202020204" pitchFamily="34" charset="0"/>
                <a:cs typeface="Arial" panose="020B0604020202020204" pitchFamily="34" charset="0"/>
              </a:rPr>
              <a:t>CIRES University of Colorado/NOAA Chemical Sciences Laboratory, Boulder, CO, USA</a:t>
            </a:r>
          </a:p>
        </p:txBody>
      </p:sp>
      <p:sp>
        <p:nvSpPr>
          <p:cNvPr id="7" name="矩形 6"/>
          <p:cNvSpPr/>
          <p:nvPr/>
        </p:nvSpPr>
        <p:spPr>
          <a:xfrm>
            <a:off x="587169" y="3230709"/>
            <a:ext cx="11376813" cy="3416320"/>
          </a:xfrm>
          <a:prstGeom prst="rect">
            <a:avLst/>
          </a:prstGeom>
        </p:spPr>
        <p:txBody>
          <a:bodyPr wrap="square">
            <a:spAutoFit/>
          </a:bodyPr>
          <a:lstStyle/>
          <a:p>
            <a:r>
              <a:rPr lang="en-US" altLang="zh-CN" b="1" dirty="0" smtClean="0">
                <a:latin typeface="Arial" panose="020B0604020202020204" pitchFamily="34" charset="0"/>
                <a:cs typeface="Arial" panose="020B0604020202020204" pitchFamily="34" charset="0"/>
              </a:rPr>
              <a:t>10 Working </a:t>
            </a:r>
            <a:r>
              <a:rPr lang="en-US" altLang="zh-CN" b="1" dirty="0">
                <a:latin typeface="Arial" panose="020B0604020202020204" pitchFamily="34" charset="0"/>
                <a:cs typeface="Arial" panose="020B0604020202020204" pitchFamily="34" charset="0"/>
              </a:rPr>
              <a:t>Groups</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Chemical Reanalysis Focus Working Group</a:t>
            </a:r>
          </a:p>
          <a:p>
            <a:pPr marL="285750" indent="-285750">
              <a:buFont typeface="Arial" panose="020B0604020202020204" pitchFamily="34" charset="0"/>
              <a:buChar char="•"/>
            </a:pPr>
            <a:r>
              <a:rPr lang="en-US" altLang="zh-CN" dirty="0" smtClean="0">
                <a:solidFill>
                  <a:srgbClr val="FF0000"/>
                </a:solidFill>
                <a:latin typeface="Arial" panose="020B0604020202020204" pitchFamily="34" charset="0"/>
                <a:cs typeface="Arial" panose="020B0604020202020204" pitchFamily="34" charset="0"/>
              </a:rPr>
              <a:t>East </a:t>
            </a:r>
            <a:r>
              <a:rPr lang="en-US" altLang="zh-CN" dirty="0">
                <a:solidFill>
                  <a:srgbClr val="FF0000"/>
                </a:solidFill>
                <a:latin typeface="Arial" panose="020B0604020202020204" pitchFamily="34" charset="0"/>
                <a:cs typeface="Arial" panose="020B0604020202020204" pitchFamily="34" charset="0"/>
              </a:rPr>
              <a:t>Asia Focus Working Group</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HEGIFTOM </a:t>
            </a:r>
            <a:r>
              <a:rPr lang="en-US" altLang="zh-CN" dirty="0">
                <a:latin typeface="Arial" panose="020B0604020202020204" pitchFamily="34" charset="0"/>
                <a:cs typeface="Arial" panose="020B0604020202020204" pitchFamily="34" charset="0"/>
              </a:rPr>
              <a:t> Focus Working Group </a:t>
            </a:r>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Harmonization and Evaluation of Ground Based Instruments for Free Tropospheric Ozone Measurements </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Ozone </a:t>
            </a:r>
            <a:r>
              <a:rPr lang="en-US" altLang="zh-CN" dirty="0">
                <a:latin typeface="Arial" panose="020B0604020202020204" pitchFamily="34" charset="0"/>
                <a:cs typeface="Arial" panose="020B0604020202020204" pitchFamily="34" charset="0"/>
              </a:rPr>
              <a:t>over the Oceans Focus Working Group</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Ozone </a:t>
            </a:r>
            <a:r>
              <a:rPr lang="en-US" altLang="zh-CN" dirty="0">
                <a:latin typeface="Arial" panose="020B0604020202020204" pitchFamily="34" charset="0"/>
                <a:cs typeface="Arial" panose="020B0604020202020204" pitchFamily="34" charset="0"/>
              </a:rPr>
              <a:t>and Precursors in the Tropics (OPT) Focus Working Group</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Radiative </a:t>
            </a:r>
            <a:r>
              <a:rPr lang="en-US" altLang="zh-CN" dirty="0">
                <a:latin typeface="Arial" panose="020B0604020202020204" pitchFamily="34" charset="0"/>
                <a:cs typeface="Arial" panose="020B0604020202020204" pitchFamily="34" charset="0"/>
              </a:rPr>
              <a:t>Forcing Focus Working Group</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Satellite </a:t>
            </a:r>
            <a:r>
              <a:rPr lang="en-US" altLang="zh-CN" dirty="0">
                <a:latin typeface="Arial" panose="020B0604020202020204" pitchFamily="34" charset="0"/>
                <a:cs typeface="Arial" panose="020B0604020202020204" pitchFamily="34" charset="0"/>
              </a:rPr>
              <a:t>Ozone Focus Working Group</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Statistics </a:t>
            </a:r>
            <a:r>
              <a:rPr lang="en-US" altLang="zh-CN" dirty="0">
                <a:latin typeface="Arial" panose="020B0604020202020204" pitchFamily="34" charset="0"/>
                <a:cs typeface="Arial" panose="020B0604020202020204" pitchFamily="34" charset="0"/>
              </a:rPr>
              <a:t>Focus Working Group</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Tropospheric </a:t>
            </a:r>
            <a:r>
              <a:rPr lang="en-US" altLang="zh-CN" dirty="0">
                <a:latin typeface="Arial" panose="020B0604020202020204" pitchFamily="34" charset="0"/>
                <a:cs typeface="Arial" panose="020B0604020202020204" pitchFamily="34" charset="0"/>
              </a:rPr>
              <a:t>Ozone Precursors (TOP) Focus Working Group</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Urban </a:t>
            </a:r>
            <a:r>
              <a:rPr lang="en-US" altLang="zh-CN" dirty="0">
                <a:latin typeface="Arial" panose="020B0604020202020204" pitchFamily="34" charset="0"/>
                <a:cs typeface="Arial" panose="020B0604020202020204" pitchFamily="34" charset="0"/>
              </a:rPr>
              <a:t>Ozone Focus Working Group</a:t>
            </a:r>
            <a:endParaRPr lang="zh-CN" altLang="en-US" dirty="0">
              <a:latin typeface="Arial" panose="020B0604020202020204" pitchFamily="34" charset="0"/>
              <a:cs typeface="Arial" panose="020B0604020202020204" pitchFamily="34" charset="0"/>
            </a:endParaRPr>
          </a:p>
        </p:txBody>
      </p:sp>
      <p:sp>
        <p:nvSpPr>
          <p:cNvPr id="8" name="矩形 7"/>
          <p:cNvSpPr/>
          <p:nvPr/>
        </p:nvSpPr>
        <p:spPr>
          <a:xfrm>
            <a:off x="587169" y="2654380"/>
            <a:ext cx="6096001" cy="369332"/>
          </a:xfrm>
          <a:prstGeom prst="rect">
            <a:avLst/>
          </a:prstGeom>
        </p:spPr>
        <p:txBody>
          <a:bodyPr>
            <a:spAutoFit/>
          </a:bodyPr>
          <a:lstStyle/>
          <a:p>
            <a:r>
              <a:rPr lang="en-US" altLang="zh-CN" b="1" dirty="0">
                <a:latin typeface="Arial" panose="020B0604020202020204" pitchFamily="34" charset="0"/>
                <a:cs typeface="Arial" panose="020B0604020202020204" pitchFamily="34" charset="0"/>
              </a:rPr>
              <a:t>11 Steering Committee </a:t>
            </a:r>
            <a:r>
              <a:rPr lang="en-US" altLang="zh-CN" b="1" dirty="0" smtClean="0">
                <a:latin typeface="Arial" panose="020B0604020202020204" pitchFamily="34" charset="0"/>
                <a:cs typeface="Arial" panose="020B0604020202020204" pitchFamily="34" charset="0"/>
              </a:rPr>
              <a:t>members</a:t>
            </a:r>
            <a:endParaRPr lang="en-US" altLang="zh-C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82339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8</a:t>
            </a:fld>
            <a:endParaRPr lang="en-US" dirty="0"/>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7952" r="29936"/>
          <a:stretch/>
        </p:blipFill>
        <p:spPr>
          <a:xfrm>
            <a:off x="111682" y="1401028"/>
            <a:ext cx="5402638" cy="395972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24" y="1351016"/>
            <a:ext cx="6584776" cy="4059752"/>
          </a:xfrm>
          <a:prstGeom prst="rect">
            <a:avLst/>
          </a:prstGeom>
        </p:spPr>
      </p:pic>
      <p:sp>
        <p:nvSpPr>
          <p:cNvPr id="5" name="矩形 4"/>
          <p:cNvSpPr/>
          <p:nvPr/>
        </p:nvSpPr>
        <p:spPr>
          <a:xfrm>
            <a:off x="10266437" y="1905582"/>
            <a:ext cx="1615925" cy="163335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9007" y="101702"/>
            <a:ext cx="11645047"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Motivation: ozone over EA was not well characterized in TOAR I</a:t>
            </a:r>
            <a:endParaRPr lang="zh-CN" altLang="en-US" sz="2400" b="1" dirty="0">
              <a:solidFill>
                <a:srgbClr val="002060"/>
              </a:solidFill>
              <a:latin typeface="Arial" panose="020B0604020202020204" pitchFamily="34" charset="0"/>
              <a:cs typeface="Arial" panose="020B0604020202020204" pitchFamily="34" charset="0"/>
            </a:endParaRPr>
          </a:p>
        </p:txBody>
      </p:sp>
      <p:sp>
        <p:nvSpPr>
          <p:cNvPr id="6" name="文本框 5"/>
          <p:cNvSpPr txBox="1"/>
          <p:nvPr/>
        </p:nvSpPr>
        <p:spPr>
          <a:xfrm>
            <a:off x="1599392" y="950906"/>
            <a:ext cx="271112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The East Asia region</a:t>
            </a:r>
            <a:endParaRPr lang="zh-CN" altLang="en-US" sz="2000" b="1" dirty="0">
              <a:latin typeface="Arial" panose="020B0604020202020204" pitchFamily="34" charset="0"/>
              <a:cs typeface="Arial" panose="020B0604020202020204" pitchFamily="34" charset="0"/>
            </a:endParaRPr>
          </a:p>
        </p:txBody>
      </p:sp>
      <p:sp>
        <p:nvSpPr>
          <p:cNvPr id="8" name="矩形 7"/>
          <p:cNvSpPr/>
          <p:nvPr/>
        </p:nvSpPr>
        <p:spPr>
          <a:xfrm>
            <a:off x="1740868" y="5360757"/>
            <a:ext cx="2557175"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https://www.eanet.asia/</a:t>
            </a:r>
            <a:endParaRPr lang="zh-CN" altLang="en-US" dirty="0">
              <a:latin typeface="Arial" panose="020B0604020202020204" pitchFamily="34" charset="0"/>
              <a:cs typeface="Arial" panose="020B0604020202020204" pitchFamily="34" charset="0"/>
            </a:endParaRPr>
          </a:p>
        </p:txBody>
      </p:sp>
      <p:sp>
        <p:nvSpPr>
          <p:cNvPr id="9" name="文本框 8"/>
          <p:cNvSpPr txBox="1"/>
          <p:nvPr/>
        </p:nvSpPr>
        <p:spPr>
          <a:xfrm>
            <a:off x="6030631" y="950906"/>
            <a:ext cx="5912516"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JJA daytime average ozone, 2010-2014, TOAR I</a:t>
            </a:r>
            <a:endParaRPr lang="zh-CN" altLang="en-US" sz="2000" b="1" dirty="0">
              <a:latin typeface="Arial" panose="020B0604020202020204" pitchFamily="34" charset="0"/>
              <a:cs typeface="Arial" panose="020B0604020202020204" pitchFamily="34" charset="0"/>
            </a:endParaRPr>
          </a:p>
        </p:txBody>
      </p:sp>
      <p:sp>
        <p:nvSpPr>
          <p:cNvPr id="10" name="矩形 9"/>
          <p:cNvSpPr/>
          <p:nvPr/>
        </p:nvSpPr>
        <p:spPr>
          <a:xfrm>
            <a:off x="7400994" y="5441546"/>
            <a:ext cx="3365024" cy="369332"/>
          </a:xfrm>
          <a:prstGeom prst="rect">
            <a:avLst/>
          </a:prstGeom>
        </p:spPr>
        <p:txBody>
          <a:bodyPr wrap="none">
            <a:spAutoFit/>
          </a:bodyPr>
          <a:lstStyle/>
          <a:p>
            <a:pPr algn="ctr"/>
            <a:r>
              <a:rPr lang="en-US" altLang="zh-CN" dirty="0">
                <a:solidFill>
                  <a:srgbClr val="0000FF"/>
                </a:solidFill>
                <a:latin typeface="Arial" panose="020B0604020202020204" pitchFamily="34" charset="0"/>
                <a:cs typeface="Arial" panose="020B0604020202020204" pitchFamily="34" charset="0"/>
              </a:rPr>
              <a:t>[Gaudel et al., 2018, Elementa]</a:t>
            </a:r>
            <a:endParaRPr lang="zh-CN" altLang="en-US"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3537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0D509F2-748A-D643-AD0B-4293D107391D}" type="slidenum">
              <a:rPr lang="en-US" smtClean="0"/>
              <a:pPr>
                <a:defRPr/>
              </a:pPr>
              <a:t>9</a:t>
            </a:fld>
            <a:endParaRPr lang="en-US"/>
          </a:p>
        </p:txBody>
      </p:sp>
      <p:sp>
        <p:nvSpPr>
          <p:cNvPr id="3" name="文本框 2"/>
          <p:cNvSpPr txBox="1"/>
          <p:nvPr/>
        </p:nvSpPr>
        <p:spPr>
          <a:xfrm>
            <a:off x="73384" y="92026"/>
            <a:ext cx="10454785" cy="461665"/>
          </a:xfrm>
          <a:prstGeom prst="rect">
            <a:avLst/>
          </a:prstGeom>
          <a:noFill/>
        </p:spPr>
        <p:txBody>
          <a:bodyPr wrap="none" rtlCol="0">
            <a:spAutoFit/>
          </a:bodyPr>
          <a:lstStyle/>
          <a:p>
            <a:r>
              <a:rPr lang="en-US" altLang="zh-CN" sz="2400" b="1" dirty="0">
                <a:solidFill>
                  <a:srgbClr val="92D050"/>
                </a:solidFill>
                <a:latin typeface="Arial" panose="020B0604020202020204" pitchFamily="34" charset="0"/>
                <a:cs typeface="Arial" panose="020B0604020202020204" pitchFamily="34" charset="0"/>
              </a:rPr>
              <a:t>TOAR-II EAWG </a:t>
            </a:r>
            <a:r>
              <a:rPr lang="en-US" altLang="zh-CN" sz="2400" b="1" dirty="0">
                <a:solidFill>
                  <a:srgbClr val="002060"/>
                </a:solidFill>
                <a:latin typeface="Arial" panose="020B0604020202020204" pitchFamily="34" charset="0"/>
                <a:cs typeface="Arial" panose="020B0604020202020204" pitchFamily="34" charset="0"/>
              </a:rPr>
              <a:t>Challenges and priorities in ozone study over East Asia</a:t>
            </a:r>
            <a:endParaRPr lang="zh-CN" altLang="en-US" sz="2400" b="1" dirty="0">
              <a:solidFill>
                <a:srgbClr val="002060"/>
              </a:solidFill>
              <a:latin typeface="Arial" panose="020B0604020202020204" pitchFamily="34" charset="0"/>
              <a:cs typeface="Arial" panose="020B0604020202020204" pitchFamily="34" charset="0"/>
            </a:endParaRPr>
          </a:p>
        </p:txBody>
      </p:sp>
      <p:sp>
        <p:nvSpPr>
          <p:cNvPr id="11" name="矩形 10"/>
          <p:cNvSpPr/>
          <p:nvPr/>
        </p:nvSpPr>
        <p:spPr>
          <a:xfrm>
            <a:off x="627244" y="1841056"/>
            <a:ext cx="10704089" cy="461665"/>
          </a:xfrm>
          <a:prstGeom prst="rect">
            <a:avLst/>
          </a:prstGeom>
        </p:spPr>
        <p:txBody>
          <a:bodyPr wrap="square">
            <a:spAutoFit/>
          </a:bodyPr>
          <a:lstStyle/>
          <a:p>
            <a:pPr marL="342900" indent="-342900" algn="just">
              <a:spcAft>
                <a:spcPts val="0"/>
              </a:spcAft>
              <a:buFont typeface="Arial" panose="020B0604020202020204" pitchFamily="34" charset="0"/>
              <a:buChar char="•"/>
            </a:pPr>
            <a:r>
              <a:rPr lang="en-US" altLang="zh-CN" sz="2400" kern="100" dirty="0">
                <a:latin typeface="Arial" panose="020B0604020202020204" pitchFamily="34" charset="0"/>
                <a:ea typeface="等线" panose="02010600030101010101" pitchFamily="2" charset="-122"/>
                <a:cs typeface="Arial" panose="020B0604020202020204" pitchFamily="34" charset="0"/>
              </a:rPr>
              <a:t>Surface/free tropospheric </a:t>
            </a:r>
            <a:r>
              <a:rPr lang="en-US" altLang="zh-CN" sz="2400" kern="100" dirty="0" smtClean="0">
                <a:latin typeface="Arial" panose="020B0604020202020204" pitchFamily="34" charset="0"/>
                <a:ea typeface="等线" panose="02010600030101010101" pitchFamily="2" charset="-122"/>
                <a:cs typeface="Arial" panose="020B0604020202020204" pitchFamily="34" charset="0"/>
              </a:rPr>
              <a:t>ozone </a:t>
            </a:r>
            <a:r>
              <a:rPr lang="en-US" altLang="zh-CN" sz="2400" kern="100" dirty="0">
                <a:latin typeface="Arial" panose="020B0604020202020204" pitchFamily="34" charset="0"/>
                <a:ea typeface="等线" panose="02010600030101010101" pitchFamily="2" charset="-122"/>
                <a:cs typeface="Arial" panose="020B0604020202020204" pitchFamily="34" charset="0"/>
              </a:rPr>
              <a:t>observations are </a:t>
            </a:r>
            <a:r>
              <a:rPr lang="en-US" altLang="zh-CN" sz="2400" kern="100" dirty="0" smtClean="0">
                <a:latin typeface="Arial" panose="020B0604020202020204" pitchFamily="34" charset="0"/>
                <a:ea typeface="等线" panose="02010600030101010101" pitchFamily="2" charset="-122"/>
                <a:cs typeface="Arial" panose="020B0604020202020204" pitchFamily="34" charset="0"/>
              </a:rPr>
              <a:t>sparse. </a:t>
            </a:r>
            <a:endParaRPr lang="en-US" altLang="zh-CN" sz="2400" kern="100" dirty="0">
              <a:latin typeface="Arial" panose="020B0604020202020204" pitchFamily="34" charset="0"/>
              <a:ea typeface="等线" panose="02010600030101010101" pitchFamily="2" charset="-122"/>
              <a:cs typeface="Arial" panose="020B0604020202020204" pitchFamily="34" charset="0"/>
            </a:endParaRPr>
          </a:p>
        </p:txBody>
      </p:sp>
      <p:sp>
        <p:nvSpPr>
          <p:cNvPr id="12" name="矩形 11"/>
          <p:cNvSpPr/>
          <p:nvPr/>
        </p:nvSpPr>
        <p:spPr>
          <a:xfrm>
            <a:off x="627244" y="2662255"/>
            <a:ext cx="10559639" cy="830997"/>
          </a:xfrm>
          <a:prstGeom prst="rect">
            <a:avLst/>
          </a:prstGeom>
        </p:spPr>
        <p:txBody>
          <a:bodyPr wrap="square">
            <a:spAutoFit/>
          </a:bodyPr>
          <a:lstStyle/>
          <a:p>
            <a:pPr marL="342900" indent="-342900" algn="just">
              <a:spcAft>
                <a:spcPts val="0"/>
              </a:spcAft>
              <a:buFont typeface="Arial" panose="020B0604020202020204" pitchFamily="34" charset="0"/>
              <a:buChar char="•"/>
            </a:pPr>
            <a:r>
              <a:rPr lang="en-US" altLang="zh-CN" sz="2400" kern="100" dirty="0">
                <a:latin typeface="Arial" panose="020B0604020202020204" pitchFamily="34" charset="0"/>
                <a:ea typeface="等线" panose="02010600030101010101" pitchFamily="2" charset="-122"/>
                <a:cs typeface="Arial" panose="020B0604020202020204" pitchFamily="34" charset="0"/>
              </a:rPr>
              <a:t>Auxiliary/supporting data (precursor measurements, meteorological parameters/emission inventory, etc.) are poorly collected or shared.</a:t>
            </a:r>
          </a:p>
        </p:txBody>
      </p:sp>
      <p:sp>
        <p:nvSpPr>
          <p:cNvPr id="13" name="矩形 12"/>
          <p:cNvSpPr/>
          <p:nvPr/>
        </p:nvSpPr>
        <p:spPr>
          <a:xfrm>
            <a:off x="522538" y="4885626"/>
            <a:ext cx="10559639" cy="830997"/>
          </a:xfrm>
          <a:prstGeom prst="rect">
            <a:avLst/>
          </a:prstGeom>
        </p:spPr>
        <p:txBody>
          <a:bodyPr wrap="square">
            <a:spAutoFit/>
          </a:bodyPr>
          <a:lstStyle/>
          <a:p>
            <a:pPr marL="342900" indent="-342900" algn="just">
              <a:spcAft>
                <a:spcPts val="0"/>
              </a:spcAft>
              <a:buFont typeface="Arial" panose="020B0604020202020204" pitchFamily="34" charset="0"/>
              <a:buChar char="•"/>
            </a:pPr>
            <a:r>
              <a:rPr lang="en-US" altLang="zh-CN" sz="2400" kern="100" dirty="0">
                <a:latin typeface="Arial" panose="020B0604020202020204" pitchFamily="34" charset="0"/>
                <a:ea typeface="等线" panose="02010600030101010101" pitchFamily="2" charset="-122"/>
                <a:cs typeface="Arial" panose="020B0604020202020204" pitchFamily="34" charset="0"/>
              </a:rPr>
              <a:t>Ozone trends in East Asia are not well understood, models fail to capture the trends and disagree with each other on the trend attributions.</a:t>
            </a:r>
          </a:p>
        </p:txBody>
      </p:sp>
      <p:sp>
        <p:nvSpPr>
          <p:cNvPr id="14" name="矩形 13"/>
          <p:cNvSpPr/>
          <p:nvPr/>
        </p:nvSpPr>
        <p:spPr>
          <a:xfrm>
            <a:off x="522538" y="5810490"/>
            <a:ext cx="10618002" cy="461665"/>
          </a:xfrm>
          <a:prstGeom prst="rect">
            <a:avLst/>
          </a:prstGeom>
        </p:spPr>
        <p:txBody>
          <a:bodyPr wrap="square">
            <a:spAutoFit/>
          </a:bodyPr>
          <a:lstStyle/>
          <a:p>
            <a:pPr marL="342900" indent="-342900" algn="just">
              <a:spcAft>
                <a:spcPts val="0"/>
              </a:spcAft>
              <a:buFont typeface="Arial" panose="020B0604020202020204" pitchFamily="34" charset="0"/>
              <a:buChar char="•"/>
            </a:pPr>
            <a:r>
              <a:rPr lang="en-US" altLang="zh-CN" sz="2400" kern="100" dirty="0">
                <a:latin typeface="Arial" panose="020B0604020202020204" pitchFamily="34" charset="0"/>
                <a:ea typeface="等线" panose="02010600030101010101" pitchFamily="2" charset="-122"/>
                <a:cs typeface="Arial" panose="020B0604020202020204" pitchFamily="34" charset="0"/>
              </a:rPr>
              <a:t>Global impacts of ozone change in East Asia need to be re-evaluated.</a:t>
            </a:r>
            <a:endParaRPr lang="zh-CN" altLang="zh-CN" sz="2400" kern="100" dirty="0">
              <a:latin typeface="Arial" panose="020B0604020202020204" pitchFamily="34" charset="0"/>
              <a:ea typeface="等线" panose="02010600030101010101" pitchFamily="2" charset="-122"/>
              <a:cs typeface="Arial" panose="020B0604020202020204" pitchFamily="34" charset="0"/>
            </a:endParaRPr>
          </a:p>
        </p:txBody>
      </p:sp>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t="37155" r="71368" b="32820"/>
          <a:stretch/>
        </p:blipFill>
        <p:spPr>
          <a:xfrm>
            <a:off x="546728" y="811358"/>
            <a:ext cx="972434" cy="1019750"/>
          </a:xfrm>
          <a:prstGeom prst="rect">
            <a:avLst/>
          </a:prstGeom>
        </p:spPr>
      </p:pic>
      <p:sp>
        <p:nvSpPr>
          <p:cNvPr id="16" name="文本框 15"/>
          <p:cNvSpPr txBox="1"/>
          <p:nvPr/>
        </p:nvSpPr>
        <p:spPr>
          <a:xfrm>
            <a:off x="1925554" y="1000649"/>
            <a:ext cx="2943434"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Data collections</a:t>
            </a:r>
            <a:endParaRPr lang="zh-CN" altLang="en-US" sz="2800" b="1" dirty="0">
              <a:latin typeface="Arial" panose="020B0604020202020204" pitchFamily="34" charset="0"/>
              <a:cs typeface="Arial" panose="020B0604020202020204" pitchFamily="34" charset="0"/>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322" y="3717296"/>
            <a:ext cx="1239288" cy="904293"/>
          </a:xfrm>
          <a:prstGeom prst="rect">
            <a:avLst/>
          </a:prstGeom>
        </p:spPr>
      </p:pic>
      <p:sp>
        <p:nvSpPr>
          <p:cNvPr id="20" name="文本框 19"/>
          <p:cNvSpPr txBox="1"/>
          <p:nvPr/>
        </p:nvSpPr>
        <p:spPr>
          <a:xfrm>
            <a:off x="1952170" y="3896250"/>
            <a:ext cx="7713971"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Ozone trend attributions and global impacts</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93275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NJU">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JU" id="{1E64BA82-96F8-4A10-823E-E93AA30FE45F}" vid="{3106E3A9-D950-4A1A-84E7-16DBD9176322}"/>
    </a:ext>
  </a:extLst>
</a:theme>
</file>

<file path=ppt/theme/theme1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4.xml><?xml version="1.0" encoding="utf-8"?>
<a:theme xmlns:a="http://schemas.openxmlformats.org/drawingml/2006/main" name="2_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디자인 사용자 지정">
  <a:themeElements>
    <a:clrScheme name="따뜻한 파란색">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사용자 지정 1">
      <a:majorFont>
        <a:latin typeface="Gill Sans MT"/>
        <a:ea typeface="HY헤드라인M"/>
        <a:cs typeface=""/>
      </a:majorFont>
      <a:minorFont>
        <a:latin typeface="Gill Sans MT"/>
        <a:ea typeface="굴림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88991">
              <a:srgbClr val="1578AF"/>
            </a:gs>
            <a:gs pos="42000">
              <a:srgbClr val="2090AE"/>
            </a:gs>
          </a:gsLst>
          <a:lin ang="8400000" scaled="0"/>
        </a:gradFill>
      </a:spPr>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lgn="ctr" fontAlgn="base" latinLnBrk="1">
          <a:defRPr b="1" kern="0" spc="-119" dirty="0" smtClean="0">
            <a:ln>
              <a:solidFill>
                <a:schemeClr val="accent1">
                  <a:shade val="50000"/>
                  <a:alpha val="0"/>
                </a:schemeClr>
              </a:solidFill>
            </a:ln>
            <a:solidFill>
              <a:schemeClr val="bg1"/>
            </a:solidFill>
            <a:latin typeface="고양덕양 B" pitchFamily="2" charset="-127"/>
            <a:ea typeface="고양덕양 B" pitchFamily="2" charset="-127"/>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7_Concourse">
  <a:themeElements>
    <a:clrScheme name="46_Concourse 1">
      <a:dk1>
        <a:srgbClr val="000000"/>
      </a:dk1>
      <a:lt1>
        <a:srgbClr val="FFFFFF"/>
      </a:lt1>
      <a:dk2>
        <a:srgbClr val="464646"/>
      </a:dk2>
      <a:lt2>
        <a:srgbClr val="DEF5FA"/>
      </a:lt2>
      <a:accent1>
        <a:srgbClr val="2DA2BF"/>
      </a:accent1>
      <a:accent2>
        <a:srgbClr val="DA1F28"/>
      </a:accent2>
      <a:accent3>
        <a:srgbClr val="FFFFFF"/>
      </a:accent3>
      <a:accent4>
        <a:srgbClr val="000000"/>
      </a:accent4>
      <a:accent5>
        <a:srgbClr val="ADCEDC"/>
      </a:accent5>
      <a:accent6>
        <a:srgbClr val="C51B23"/>
      </a:accent6>
      <a:hlink>
        <a:srgbClr val="FF8119"/>
      </a:hlink>
      <a:folHlink>
        <a:srgbClr val="44B9E8"/>
      </a:folHlink>
    </a:clrScheme>
    <a:fontScheme name="46_Concourse">
      <a:majorFont>
        <a:latin typeface="Lucida Sans Unicode"/>
        <a:ea typeface="宋体"/>
        <a:cs typeface=""/>
      </a:majorFont>
      <a:minorFont>
        <a:latin typeface="Lucida Sans Unicode"/>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6_Concourse 1">
        <a:dk1>
          <a:srgbClr val="000000"/>
        </a:dk1>
        <a:lt1>
          <a:srgbClr val="FFFFFF"/>
        </a:lt1>
        <a:dk2>
          <a:srgbClr val="464646"/>
        </a:dk2>
        <a:lt2>
          <a:srgbClr val="DEF5FA"/>
        </a:lt2>
        <a:accent1>
          <a:srgbClr val="2DA2BF"/>
        </a:accent1>
        <a:accent2>
          <a:srgbClr val="DA1F28"/>
        </a:accent2>
        <a:accent3>
          <a:srgbClr val="FFFFFF"/>
        </a:accent3>
        <a:accent4>
          <a:srgbClr val="000000"/>
        </a:accent4>
        <a:accent5>
          <a:srgbClr val="ADCEDC"/>
        </a:accent5>
        <a:accent6>
          <a:srgbClr val="C51B23"/>
        </a:accent6>
        <a:hlink>
          <a:srgbClr val="FF8119"/>
        </a:hlink>
        <a:folHlink>
          <a:srgbClr val="44B9E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自定义设计方案">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6_自定义设计方案">
      <a:majorFont>
        <a:latin typeface="Franklin Gothic Medium"/>
        <a:ea typeface="微软雅黑"/>
        <a:cs typeface=""/>
      </a:majorFont>
      <a:minorFont>
        <a:latin typeface="Franklin Gothic Book"/>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6_自定义设计方案 1">
        <a:dk1>
          <a:srgbClr val="000000"/>
        </a:dk1>
        <a:lt1>
          <a:srgbClr val="FFFFFF"/>
        </a:lt1>
        <a:dk2>
          <a:srgbClr val="2F2F2F"/>
        </a:dk2>
        <a:lt2>
          <a:srgbClr val="FFFFF4"/>
        </a:lt2>
        <a:accent1>
          <a:srgbClr val="918415"/>
        </a:accent1>
        <a:accent2>
          <a:srgbClr val="C47546"/>
        </a:accent2>
        <a:accent3>
          <a:srgbClr val="FFFFFF"/>
        </a:accent3>
        <a:accent4>
          <a:srgbClr val="000000"/>
        </a:accent4>
        <a:accent5>
          <a:srgbClr val="C7C2AA"/>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3208</TotalTime>
  <Words>5197</Words>
  <Application>Microsoft Office PowerPoint</Application>
  <PresentationFormat>宽屏</PresentationFormat>
  <Paragraphs>865</Paragraphs>
  <Slides>58</Slides>
  <Notes>12</Notes>
  <HiddenSlides>0</HiddenSlides>
  <MMClips>0</MMClips>
  <ScaleCrop>false</ScaleCrop>
  <HeadingPairs>
    <vt:vector size="6" baseType="variant">
      <vt:variant>
        <vt:lpstr>已用的字体</vt:lpstr>
      </vt:variant>
      <vt:variant>
        <vt:i4>52</vt:i4>
      </vt:variant>
      <vt:variant>
        <vt:lpstr>主题</vt:lpstr>
      </vt:variant>
      <vt:variant>
        <vt:i4>14</vt:i4>
      </vt:variant>
      <vt:variant>
        <vt:lpstr>幻灯片标题</vt:lpstr>
      </vt:variant>
      <vt:variant>
        <vt:i4>58</vt:i4>
      </vt:variant>
    </vt:vector>
  </HeadingPairs>
  <TitlesOfParts>
    <vt:vector size="124" baseType="lpstr">
      <vt:lpstr>Adobe Garamond Pro Bold</vt:lpstr>
      <vt:lpstr>AR CENA</vt:lpstr>
      <vt:lpstr>Arial Unicode MS</vt:lpstr>
      <vt:lpstr>a아메리카노B</vt:lpstr>
      <vt:lpstr>a아메리카노L</vt:lpstr>
      <vt:lpstr>굴림</vt:lpstr>
      <vt:lpstr>굴림체</vt:lpstr>
      <vt:lpstr>HGSMinchoE</vt:lpstr>
      <vt:lpstr>HY견고딕</vt:lpstr>
      <vt:lpstr>HY헤드라인M</vt:lpstr>
      <vt:lpstr>KaiTi</vt:lpstr>
      <vt:lpstr>Lao UI</vt:lpstr>
      <vt:lpstr>맑은 고딕</vt:lpstr>
      <vt:lpstr>맑은 고딕</vt:lpstr>
      <vt:lpstr>MS PGothic</vt:lpstr>
      <vt:lpstr>MS PGothic</vt:lpstr>
      <vt:lpstr>MS UI Gothic</vt:lpstr>
      <vt:lpstr>Noto Sans CJK JP Regular</vt:lpstr>
      <vt:lpstr>Titillium</vt:lpstr>
      <vt:lpstr>游ゴシック</vt:lpstr>
      <vt:lpstr>游ゴシック Light</vt:lpstr>
      <vt:lpstr>고양덕양 B</vt:lpstr>
      <vt:lpstr>等线</vt:lpstr>
      <vt:lpstr>等线 Light</vt:lpstr>
      <vt:lpstr>黑体</vt:lpstr>
      <vt:lpstr>华文新魏</vt:lpstr>
      <vt:lpstr>华文中宋</vt:lpstr>
      <vt:lpstr>楷体_GB2312</vt:lpstr>
      <vt:lpstr>宋体</vt:lpstr>
      <vt:lpstr>宋体</vt:lpstr>
      <vt:lpstr>맑은고딕</vt:lpstr>
      <vt:lpstr>Microsoft YaHei</vt:lpstr>
      <vt:lpstr>Microsoft YaHei</vt:lpstr>
      <vt:lpstr>청소년서체</vt:lpstr>
      <vt:lpstr>Arial</vt:lpstr>
      <vt:lpstr>Arial Black</vt:lpstr>
      <vt:lpstr>Arial Narrow</vt:lpstr>
      <vt:lpstr>Calibri</vt:lpstr>
      <vt:lpstr>Calibri Light</vt:lpstr>
      <vt:lpstr>Franklin Gothic Book</vt:lpstr>
      <vt:lpstr>Franklin Gothic Medium</vt:lpstr>
      <vt:lpstr>Gill Sans MT</vt:lpstr>
      <vt:lpstr>Lucida Sans Unicode</vt:lpstr>
      <vt:lpstr>Microsoft Sans Serif</vt:lpstr>
      <vt:lpstr>Palatino Linotype</vt:lpstr>
      <vt:lpstr>Tahoma</vt:lpstr>
      <vt:lpstr>Times New Roman</vt:lpstr>
      <vt:lpstr>Trebuchet MS</vt:lpstr>
      <vt:lpstr>Verdana</vt:lpstr>
      <vt:lpstr>Wingdings</vt:lpstr>
      <vt:lpstr>Wingdings 2</vt:lpstr>
      <vt:lpstr>Wingdings 3</vt:lpstr>
      <vt:lpstr>Office 主题​​</vt:lpstr>
      <vt:lpstr>1_Office Theme</vt:lpstr>
      <vt:lpstr>Jülich</vt:lpstr>
      <vt:lpstr>2_自定义设计方案</vt:lpstr>
      <vt:lpstr>디자인 사용자 지정</vt:lpstr>
      <vt:lpstr>Office テーマ</vt:lpstr>
      <vt:lpstr>47_Concourse</vt:lpstr>
      <vt:lpstr>Office Theme</vt:lpstr>
      <vt:lpstr>6_自定义设计方案</vt:lpstr>
      <vt:lpstr>NJU</vt:lpstr>
      <vt:lpstr>1_Office 主题​​</vt:lpstr>
      <vt:lpstr>2_Office Theme</vt:lpstr>
      <vt:lpstr>3_Office Theme</vt:lpstr>
      <vt:lpstr>4_Office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Highlight: ozonesonde measurement plan in South Korea</vt:lpstr>
      <vt:lpstr>Highlight: Geostationary Environment Monitoring Spectrometer (GEMS)</vt:lpstr>
      <vt:lpstr>Data Requirement and Credit Statement</vt:lpstr>
      <vt:lpstr>Data Requirement and Credit Statement</vt:lpstr>
      <vt:lpstr>PowerPoint 演示文稿</vt:lpstr>
      <vt:lpstr>PowerPoint 演示文稿</vt:lpstr>
      <vt:lpstr>PowerPoint 演示文稿</vt:lpstr>
      <vt:lpstr>Model Inter-Comparison Study for Asia (MICS-Asia) Phase IV</vt:lpstr>
      <vt:lpstr>PowerPoint 演示文稿</vt:lpstr>
      <vt:lpstr>PowerPoint 演示文稿</vt:lpstr>
      <vt:lpstr>PowerPoint 演示文稿</vt:lpstr>
      <vt:lpstr>PowerPoint 演示文稿</vt:lpstr>
      <vt:lpstr>PowerPoint 演示文稿</vt:lpstr>
      <vt:lpstr>Introduction to Bing GONG</vt:lpstr>
      <vt:lpstr>Jülich Supercomputing Centre (jsc)</vt:lpstr>
      <vt:lpstr>Earth System Data Exploration (ESDE)</vt:lpstr>
      <vt:lpstr>Self Introduction</vt:lpstr>
      <vt:lpstr>Possible contribution to the EAWG</vt:lpstr>
      <vt:lpstr>Something to discuss </vt:lpstr>
      <vt:lpstr>PowerPoint 演示文稿</vt:lpstr>
      <vt:lpstr>Status of GEMS products</vt:lpstr>
      <vt:lpstr>Status of GEMS products</vt:lpstr>
      <vt:lpstr>PowerPoint 演示文稿</vt:lpstr>
      <vt:lpstr>PowerPoint 演示文稿</vt:lpstr>
      <vt:lpstr>PowerPoint 演示文稿</vt:lpstr>
      <vt:lpstr>Introduction to CMA/CAMS group </vt:lpstr>
      <vt:lpstr>Group members</vt:lpstr>
      <vt:lpstr>Potential contributions to TOAR-II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Atmospheric Chemistry &amp; Physics Modeling Group at Nanjing University</vt:lpstr>
      <vt:lpstr>Atmospheric Chemistry &amp; Physics Modeling Group at Nanjing University</vt:lpstr>
      <vt:lpstr>PowerPoint 演示文稿</vt:lpstr>
      <vt:lpstr>PowerPoint 演示文稿</vt:lpstr>
      <vt:lpstr>Mohd Talib Latif</vt:lpstr>
      <vt:lpstr>PowerPoint 演示文稿</vt:lpstr>
      <vt:lpstr>THANK YOU</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dc:creator>
  <cp:lastModifiedBy>xiao</cp:lastModifiedBy>
  <cp:revision>319</cp:revision>
  <dcterms:created xsi:type="dcterms:W3CDTF">2021-03-05T15:39:10Z</dcterms:created>
  <dcterms:modified xsi:type="dcterms:W3CDTF">2021-05-12T12:05:42Z</dcterms:modified>
</cp:coreProperties>
</file>